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FDCC46-3E53-F434-ED12-8059F8FC67C7}" v="3" dt="2024-05-14T13:08:57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Brook" userId="S::kbrook@brownhillsoa.co.uk::19c82375-e2b5-47a0-ae45-e9b48c87f825" providerId="AD" clId="Web-{24FDCC46-3E53-F434-ED12-8059F8FC67C7}"/>
    <pc:docChg chg="modSld">
      <pc:chgData name="Kate Brook" userId="S::kbrook@brownhillsoa.co.uk::19c82375-e2b5-47a0-ae45-e9b48c87f825" providerId="AD" clId="Web-{24FDCC46-3E53-F434-ED12-8059F8FC67C7}" dt="2024-05-14T13:08:57.726" v="2" actId="14100"/>
      <pc:docMkLst>
        <pc:docMk/>
      </pc:docMkLst>
      <pc:sldChg chg="delSp modSp">
        <pc:chgData name="Kate Brook" userId="S::kbrook@brownhillsoa.co.uk::19c82375-e2b5-47a0-ae45-e9b48c87f825" providerId="AD" clId="Web-{24FDCC46-3E53-F434-ED12-8059F8FC67C7}" dt="2024-05-14T13:08:57.726" v="2" actId="14100"/>
        <pc:sldMkLst>
          <pc:docMk/>
          <pc:sldMk cId="2577288249" sldId="260"/>
        </pc:sldMkLst>
        <pc:picChg chg="del">
          <ac:chgData name="Kate Brook" userId="S::kbrook@brownhillsoa.co.uk::19c82375-e2b5-47a0-ae45-e9b48c87f825" providerId="AD" clId="Web-{24FDCC46-3E53-F434-ED12-8059F8FC67C7}" dt="2024-05-14T13:08:50.835" v="0"/>
          <ac:picMkLst>
            <pc:docMk/>
            <pc:sldMk cId="2577288249" sldId="260"/>
            <ac:picMk id="3" creationId="{A389AE22-20E1-3F48-8085-74D8296A1C8C}"/>
          </ac:picMkLst>
        </pc:picChg>
        <pc:picChg chg="mod">
          <ac:chgData name="Kate Brook" userId="S::kbrook@brownhillsoa.co.uk::19c82375-e2b5-47a0-ae45-e9b48c87f825" providerId="AD" clId="Web-{24FDCC46-3E53-F434-ED12-8059F8FC67C7}" dt="2024-05-14T13:08:57.726" v="2" actId="14100"/>
          <ac:picMkLst>
            <pc:docMk/>
            <pc:sldMk cId="2577288249" sldId="260"/>
            <ac:picMk id="7" creationId="{B3008BAD-C34A-8F51-6EF1-326A638FF1DC}"/>
          </ac:picMkLst>
        </pc:picChg>
      </pc:sldChg>
    </pc:docChg>
  </pc:docChgLst>
  <pc:docChgLst>
    <pc:chgData name="Abigail Baker" userId="S::abigailbaker@brownhillsoa.co.uk::0ebfc1b7-c4c4-4262-ab4b-07213674864b" providerId="AD" clId="Web-{B9AF55B4-DBF2-84E5-8B3A-48D6E2EE2688}"/>
    <pc:docChg chg="sldOrd">
      <pc:chgData name="Abigail Baker" userId="S::abigailbaker@brownhillsoa.co.uk::0ebfc1b7-c4c4-4262-ab4b-07213674864b" providerId="AD" clId="Web-{B9AF55B4-DBF2-84E5-8B3A-48D6E2EE2688}" dt="2024-04-09T06:35:31.234" v="0"/>
      <pc:docMkLst>
        <pc:docMk/>
      </pc:docMkLst>
      <pc:sldChg chg="ord">
        <pc:chgData name="Abigail Baker" userId="S::abigailbaker@brownhillsoa.co.uk::0ebfc1b7-c4c4-4262-ab4b-07213674864b" providerId="AD" clId="Web-{B9AF55B4-DBF2-84E5-8B3A-48D6E2EE2688}" dt="2024-04-09T06:35:31.234" v="0"/>
        <pc:sldMkLst>
          <pc:docMk/>
          <pc:sldMk cId="3975157250" sldId="259"/>
        </pc:sldMkLst>
      </pc:sldChg>
    </pc:docChg>
  </pc:docChgLst>
  <pc:docChgLst>
    <pc:chgData name="Abigail Baker" userId="0ebfc1b7-c4c4-4262-ab4b-07213674864b" providerId="ADAL" clId="{DA24716A-BE76-4371-97AA-95AA875F37F9}"/>
    <pc:docChg chg="addSld modSld">
      <pc:chgData name="Abigail Baker" userId="0ebfc1b7-c4c4-4262-ab4b-07213674864b" providerId="ADAL" clId="{DA24716A-BE76-4371-97AA-95AA875F37F9}" dt="2024-04-05T09:11:15.273" v="55" actId="1076"/>
      <pc:docMkLst>
        <pc:docMk/>
      </pc:docMkLst>
      <pc:sldChg chg="addSp modSp new mod">
        <pc:chgData name="Abigail Baker" userId="0ebfc1b7-c4c4-4262-ab4b-07213674864b" providerId="ADAL" clId="{DA24716A-BE76-4371-97AA-95AA875F37F9}" dt="2024-04-05T09:11:15.273" v="55" actId="1076"/>
        <pc:sldMkLst>
          <pc:docMk/>
          <pc:sldMk cId="2577288249" sldId="260"/>
        </pc:sldMkLst>
        <pc:spChg chg="add mod">
          <ac:chgData name="Abigail Baker" userId="0ebfc1b7-c4c4-4262-ab4b-07213674864b" providerId="ADAL" clId="{DA24716A-BE76-4371-97AA-95AA875F37F9}" dt="2024-04-05T09:08:10.914" v="47" actId="20577"/>
          <ac:spMkLst>
            <pc:docMk/>
            <pc:sldMk cId="2577288249" sldId="260"/>
            <ac:spMk id="4" creationId="{8FC4A963-F75F-9288-7508-DA316AB09AD4}"/>
          </ac:spMkLst>
        </pc:spChg>
        <pc:picChg chg="add mod modCrop">
          <ac:chgData name="Abigail Baker" userId="0ebfc1b7-c4c4-4262-ab4b-07213674864b" providerId="ADAL" clId="{DA24716A-BE76-4371-97AA-95AA875F37F9}" dt="2024-04-05T09:11:15.273" v="55" actId="1076"/>
          <ac:picMkLst>
            <pc:docMk/>
            <pc:sldMk cId="2577288249" sldId="260"/>
            <ac:picMk id="3" creationId="{A389AE22-20E1-3F48-8085-74D8296A1C8C}"/>
          </ac:picMkLst>
        </pc:picChg>
        <pc:picChg chg="add mod">
          <ac:chgData name="Abigail Baker" userId="0ebfc1b7-c4c4-4262-ab4b-07213674864b" providerId="ADAL" clId="{DA24716A-BE76-4371-97AA-95AA875F37F9}" dt="2024-04-05T09:07:59.268" v="12"/>
          <ac:picMkLst>
            <pc:docMk/>
            <pc:sldMk cId="2577288249" sldId="260"/>
            <ac:picMk id="5" creationId="{5497E228-6C3B-E9BD-CD68-8A7829EB4B6D}"/>
          </ac:picMkLst>
        </pc:picChg>
        <pc:picChg chg="add mod modCrop">
          <ac:chgData name="Abigail Baker" userId="0ebfc1b7-c4c4-4262-ab4b-07213674864b" providerId="ADAL" clId="{DA24716A-BE76-4371-97AA-95AA875F37F9}" dt="2024-04-05T09:11:11.901" v="54" actId="1076"/>
          <ac:picMkLst>
            <pc:docMk/>
            <pc:sldMk cId="2577288249" sldId="260"/>
            <ac:picMk id="7" creationId="{B3008BAD-C34A-8F51-6EF1-326A638FF1D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BD2A-0CD7-6939-C879-F1F76AA83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5529B-94C6-5342-E281-0F7A4F012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4B4AF-00FC-8D33-9F51-635AD24D5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FA028-4507-A422-3DA9-314E7C44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31E6D-8C8F-8AA2-7B8B-F3C298F8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71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0157-0AE4-1B05-2E84-0BECC71CD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07A69-55E2-4818-C220-B9401CDB5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4EEB4-371C-D934-A668-74D738F65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31324-97F8-29B3-E0EC-7B678AA5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5AB6D-6091-537E-C7B4-E3D60D0D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428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215CC6-E166-7784-3569-CDAF869F2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E52B6-CEBC-CEC1-F8BB-64176B805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F170D-C7AB-12CB-59E7-E8E7ABAA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4C222-0F76-66FE-3860-781EC6C21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DCA1F-3A44-41C8-53D7-C19A4B8CA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0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74E66-4161-D58A-BB43-DBA51AC7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9EDD7-7008-B3DC-7214-851E26CA9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48C60-4103-8D22-0BD8-2590406C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C8DAD-C2B4-9FDA-6E65-44F28FFF7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36937-8654-A27B-EDB8-BD9090B7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6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05D1A-F1A9-6839-EEBE-C38BFEEA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2444B-E0EA-8A91-E06E-F533E422C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3CC09-99B0-C312-407D-AE7D66274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61543-0620-331C-890B-DD70AF480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40AAA-6E27-9F3E-B247-74488B2C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41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006E-CED6-8EF8-C012-FD61C8A2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6E6CF-D076-DC08-9488-0B20BFC1E4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FFFC39-0817-D7FE-D28A-0A23EBB5B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44FEB-0589-871E-ED9E-63A3F3B74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70C3E-1F1C-334A-7E0E-E4F391F78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4658D-2AEF-CC30-7B10-0F2ACA30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39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4EE5F-63EA-BD59-A574-73C386784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EEC9F-02E8-31F6-A466-C8CF24F52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8A351-3F5A-6DA5-75B0-79C2AE996F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D1CB58-815E-21A0-F533-70382A1A7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6402C-D298-BE19-2EB2-1875517E0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521D33-EDF0-D9A3-C5DE-E7695CD4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F23749-32CB-B5B2-1C87-9FDFF3901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149ED9-C618-B2D6-DE34-9158166D9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73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E4035-A5D1-689E-0D95-F6EC11E5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431254-DB3E-0B6A-D5A0-A748B479C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231EA-8A68-F870-B284-8BD14252B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CD05FC-2A76-CA3E-1296-D983BB94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31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C983C5-6EED-5684-CB8C-CA8C3336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47F79A-B0A5-5ABB-9881-D8BD7939D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4C6DE3-8FAE-4EE8-A584-80426222F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29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4C401-631F-3469-F059-29F6FD9D0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EF279-21B4-28FF-9A4A-5FB95403C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3C928-0F22-D5F7-A1E9-30F20E810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E643D-D2FC-F35A-864A-FAB62D8FC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D0B0F-7DB9-AC68-E1B3-BE68E39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6F0CA-FD54-64A8-F569-B770B5B83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72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3124-C456-A382-7982-B369DCED7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A7167E-F134-3EE7-9041-9D86E03C55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505C3-E4E4-8FB6-5EBF-9EC1943EB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64A43-DE81-EDA3-6FF9-FCFA46E5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C018B5-13D3-F427-29A1-17D5FA6A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CFE04-B5DB-DA18-CBB6-54E6A3B9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48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81AC61-D538-859D-D571-E33133130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325E5A-C5FB-4CE0-E345-89660D939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81497-F21B-9EE7-4368-9E04D62D23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FD79CF-0B2E-4393-8C0A-FD1AAE76E944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11E7C-81AC-B96D-DB5F-62599CF185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BA7F8-1E7B-BF67-72C0-C918743D9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213B15-B29D-4851-A2CC-E3CDCA72F7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53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99007/primary-14-st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penclipart.org/detail/199007/primary-14-sta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99007/primary-14-st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99007/primary-14-sta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77F83-5466-C550-BD01-9944BDF9D9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86851"/>
            <a:ext cx="9144000" cy="973240"/>
          </a:xfrm>
        </p:spPr>
        <p:txBody>
          <a:bodyPr/>
          <a:lstStyle/>
          <a:p>
            <a:r>
              <a:rPr lang="en-GB" dirty="0"/>
              <a:t>Strategies for Success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43D3F-F427-2F20-3AEB-A39538184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3178277"/>
            <a:ext cx="9144000" cy="2415305"/>
          </a:xfrm>
        </p:spPr>
        <p:txBody>
          <a:bodyPr>
            <a:normAutofit/>
          </a:bodyPr>
          <a:lstStyle/>
          <a:p>
            <a:r>
              <a:rPr lang="en-GB" sz="4000" dirty="0"/>
              <a:t>English Literature</a:t>
            </a:r>
          </a:p>
          <a:p>
            <a:endParaRPr lang="en-GB" sz="4000" dirty="0"/>
          </a:p>
          <a:p>
            <a:r>
              <a:rPr lang="en-GB" sz="4000" dirty="0"/>
              <a:t>Condensed notes and mind maps</a:t>
            </a:r>
          </a:p>
        </p:txBody>
      </p:sp>
      <p:pic>
        <p:nvPicPr>
          <p:cNvPr id="5" name="Picture 4" descr="A yellow star with black border&#10;&#10;Description automatically generated">
            <a:extLst>
              <a:ext uri="{FF2B5EF4-FFF2-40B4-BE49-F238E27FC236}">
                <a16:creationId xmlns:a16="http://schemas.microsoft.com/office/drawing/2014/main" id="{4AB4F8E4-44C2-F474-5963-288B10EAC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64958" y="7144"/>
            <a:ext cx="2065390" cy="20653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3F08295-D797-42BC-A650-82329EA6678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84" y="3110097"/>
            <a:ext cx="1842135" cy="24834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558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95A38-508F-7FB8-74AE-9E53ED08F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notes effectively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CB15F-FF3B-4E85-5CE4-EF5A27DE0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00019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When making notes, start with the areas you feel the least confident in. It makes it easier to identify the gaps in your knowledge.</a:t>
            </a:r>
          </a:p>
          <a:p>
            <a:r>
              <a:rPr lang="en-GB" dirty="0"/>
              <a:t>Your exercise books have your most detailed notes, you should be taking your books home to condense these notes.</a:t>
            </a:r>
          </a:p>
          <a:p>
            <a:r>
              <a:rPr lang="en-GB" dirty="0"/>
              <a:t>Create sub-headings, use of key words and bullet points – the more concise the better!</a:t>
            </a:r>
          </a:p>
          <a:p>
            <a:r>
              <a:rPr lang="en-GB" dirty="0"/>
              <a:t>Highlight the most important word in your note to support revision.</a:t>
            </a:r>
          </a:p>
        </p:txBody>
      </p:sp>
      <p:pic>
        <p:nvPicPr>
          <p:cNvPr id="1026" name="Picture 2" descr="Note-Taking Strategies for Students - JetPens.com">
            <a:extLst>
              <a:ext uri="{FF2B5EF4-FFF2-40B4-BE49-F238E27FC236}">
                <a16:creationId xmlns:a16="http://schemas.microsoft.com/office/drawing/2014/main" id="{D8E4068B-5651-7BC5-ED78-76B234861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056" y="1952778"/>
            <a:ext cx="4428665" cy="29524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 descr="A yellow star with black border&#10;&#10;Description automatically generated">
            <a:extLst>
              <a:ext uri="{FF2B5EF4-FFF2-40B4-BE49-F238E27FC236}">
                <a16:creationId xmlns:a16="http://schemas.microsoft.com/office/drawing/2014/main" id="{1839EEA9-FD30-2CE4-7080-B4D64A2A0F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0" y="428011"/>
            <a:ext cx="929148" cy="929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67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95A38-508F-7FB8-74AE-9E53ED08F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Mind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CB15F-FF3B-4E85-5CE4-EF5A27DE0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1716" y="1825625"/>
            <a:ext cx="6472084" cy="4351338"/>
          </a:xfrm>
        </p:spPr>
        <p:txBody>
          <a:bodyPr/>
          <a:lstStyle/>
          <a:p>
            <a:r>
              <a:rPr lang="en-GB" dirty="0"/>
              <a:t>Mind maps are a great way to organise your notes and break down the key bits of knowledge you need for your exams</a:t>
            </a:r>
          </a:p>
          <a:p>
            <a:r>
              <a:rPr lang="en-GB" dirty="0"/>
              <a:t>Again, create sub-headings and use of key words concisely</a:t>
            </a:r>
          </a:p>
          <a:p>
            <a:r>
              <a:rPr lang="en-GB" dirty="0"/>
              <a:t>Colour-coding your sections can also be effective </a:t>
            </a:r>
          </a:p>
          <a:p>
            <a:r>
              <a:rPr lang="en-GB" dirty="0"/>
              <a:t>Use of images can also help remember a key word/term/quotation</a:t>
            </a:r>
          </a:p>
        </p:txBody>
      </p:sp>
      <p:pic>
        <p:nvPicPr>
          <p:cNvPr id="5" name="Picture 4" descr="A yellow star with black border&#10;&#10;Description automatically generated">
            <a:extLst>
              <a:ext uri="{FF2B5EF4-FFF2-40B4-BE49-F238E27FC236}">
                <a16:creationId xmlns:a16="http://schemas.microsoft.com/office/drawing/2014/main" id="{C10830B5-70A3-3237-43D0-5F0AF3727E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428011"/>
            <a:ext cx="929148" cy="929148"/>
          </a:xfrm>
          <a:prstGeom prst="rect">
            <a:avLst/>
          </a:prstGeom>
        </p:spPr>
      </p:pic>
      <p:pic>
        <p:nvPicPr>
          <p:cNvPr id="2050" name="Picture 2" descr="Macbeth Revision mindmap | everything you need to know and great for ...">
            <a:extLst>
              <a:ext uri="{FF2B5EF4-FFF2-40B4-BE49-F238E27FC236}">
                <a16:creationId xmlns:a16="http://schemas.microsoft.com/office/drawing/2014/main" id="{6A6AA71E-EF51-C2F5-D5F2-84959C494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1" y="2103796"/>
            <a:ext cx="4505325" cy="3181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504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FC4A963-F75F-9288-7508-DA316AB09AD4}"/>
              </a:ext>
            </a:extLst>
          </p:cNvPr>
          <p:cNvSpPr txBox="1">
            <a:spLocks/>
          </p:cNvSpPr>
          <p:nvPr/>
        </p:nvSpPr>
        <p:spPr>
          <a:xfrm>
            <a:off x="958157" y="69437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Resources and supporting at home</a:t>
            </a:r>
          </a:p>
        </p:txBody>
      </p:sp>
      <p:pic>
        <p:nvPicPr>
          <p:cNvPr id="5" name="Picture 4" descr="A yellow star with black border&#10;&#10;Description automatically generated">
            <a:extLst>
              <a:ext uri="{FF2B5EF4-FFF2-40B4-BE49-F238E27FC236}">
                <a16:creationId xmlns:a16="http://schemas.microsoft.com/office/drawing/2014/main" id="{5497E228-6C3B-E9BD-CD68-8A7829EB4B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428011"/>
            <a:ext cx="929148" cy="9291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008BAD-C34A-8F51-6EF1-326A638FF1D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871" t="25365" r="51371" b="8367"/>
          <a:stretch/>
        </p:blipFill>
        <p:spPr>
          <a:xfrm>
            <a:off x="2877327" y="1707383"/>
            <a:ext cx="4850179" cy="454250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728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amera 1">
            <a:extLst>
              <a:ext uri="{FF2B5EF4-FFF2-40B4-BE49-F238E27FC236}">
                <a16:creationId xmlns:a16="http://schemas.microsoft.com/office/drawing/2014/main" id="{E367E3C0-B970-4081-0F24-78573F8786DF}"/>
              </a:ext>
            </a:extLst>
          </p:cNvPr>
          <p:cNvPicPr>
            <a:picLocks noChangeAspect="1"/>
            <a:extLst>
              <a:ext uri="{51228E76-BA90-4043-B771-695A4F85340A}">
                <alf:liveFeedProps xmlns:alf="http://schemas.microsoft.com/office/drawing/2021/livefeed"/>
              </a:ext>
            </a:extLst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975157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916330FDD464448F8A096283F7693C" ma:contentTypeVersion="18" ma:contentTypeDescription="Create a new document." ma:contentTypeScope="" ma:versionID="65abed5454f9ab46dbbb89875b7c4057">
  <xsd:schema xmlns:xsd="http://www.w3.org/2001/XMLSchema" xmlns:xs="http://www.w3.org/2001/XMLSchema" xmlns:p="http://schemas.microsoft.com/office/2006/metadata/properties" xmlns:ns2="9859d9fa-abf5-452e-8251-76a84a04b490" xmlns:ns3="8f7edd7e-e0f9-4931-b3f9-b2f02ce0fc74" targetNamespace="http://schemas.microsoft.com/office/2006/metadata/properties" ma:root="true" ma:fieldsID="0bc5025c893e312bff59ee82885a338b" ns2:_="" ns3:_="">
    <xsd:import namespace="9859d9fa-abf5-452e-8251-76a84a04b490"/>
    <xsd:import namespace="8f7edd7e-e0f9-4931-b3f9-b2f02ce0fc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9d9fa-abf5-452e-8251-76a84a04b4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9" nillable="true" ma:displayName="MediaServiceDateTaken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edd7e-e0f9-4931-b3f9-b2f02ce0fc7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3ee08302-c0fa-4238-a1ec-68c1e69a672c}" ma:internalName="TaxCatchAll" ma:showField="CatchAllData" ma:web="8f7edd7e-e0f9-4931-b3f9-b2f02ce0fc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7edd7e-e0f9-4931-b3f9-b2f02ce0fc74" xsi:nil="true"/>
    <lcf76f155ced4ddcb4097134ff3c332f xmlns="9859d9fa-abf5-452e-8251-76a84a04b4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B880F2-7AEA-45D1-BFA8-CA70DA2BE5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59d9fa-abf5-452e-8251-76a84a04b490"/>
    <ds:schemaRef ds:uri="8f7edd7e-e0f9-4931-b3f9-b2f02ce0fc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03485B-6668-4D25-93B0-8612C27EFD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643971-2553-4D51-A845-06FC2E3A58C1}">
  <ds:schemaRefs>
    <ds:schemaRef ds:uri="http://schemas.microsoft.com/office/2006/metadata/properties"/>
    <ds:schemaRef ds:uri="http://www.w3.org/XML/1998/namespace"/>
    <ds:schemaRef ds:uri="765e54d9-51e4-46b4-9cd3-2b4634e7af8d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49e63b8-a6d9-486f-94c6-b315e6c39cb3"/>
    <ds:schemaRef ds:uri="http://purl.org/dc/elements/1.1/"/>
    <ds:schemaRef ds:uri="8f7edd7e-e0f9-4931-b3f9-b2f02ce0fc74"/>
    <ds:schemaRef ds:uri="9859d9fa-abf5-452e-8251-76a84a04b4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151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Strategies for Success</vt:lpstr>
      <vt:lpstr>Using notes effectively </vt:lpstr>
      <vt:lpstr>Mind maps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Success</dc:title>
  <dc:creator>Abigail Baker</dc:creator>
  <cp:lastModifiedBy>Abigail Baker</cp:lastModifiedBy>
  <cp:revision>6</cp:revision>
  <dcterms:created xsi:type="dcterms:W3CDTF">2024-04-05T08:38:42Z</dcterms:created>
  <dcterms:modified xsi:type="dcterms:W3CDTF">2024-05-14T13:09:01Z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0x01010094916330FDD464448F8A096283F7693C</vt:lpwstr>
  </property>
  <property fmtid="{D5CDD505-2E9C-101B-9397-08002B2CF9AE}" pid="3" name="MediaServiceImageTags">
    <vt:lpwstr/>
  </property>
</Properties>
</file>