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2" r:id="rId5"/>
    <p:sldId id="319" r:id="rId6"/>
    <p:sldId id="306" r:id="rId7"/>
    <p:sldId id="321" r:id="rId8"/>
    <p:sldId id="325" r:id="rId9"/>
    <p:sldId id="326" r:id="rId10"/>
    <p:sldId id="32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2FB4F3-4244-45BB-9BE9-0294E1B7F7BE}" v="5" dt="2024-05-14T11:57:30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6459" autoAdjust="0"/>
  </p:normalViewPr>
  <p:slideViewPr>
    <p:cSldViewPr snapToGrid="0">
      <p:cViewPr varScale="1">
        <p:scale>
          <a:sx n="52" d="100"/>
          <a:sy n="52" d="100"/>
        </p:scale>
        <p:origin x="14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s Doodson" userId="S::rdoodson@brownhillsoa.co.uk::c16a8cfe-e531-4c49-afa7-17ef273bec80" providerId="AD" clId="Web-{5A6C134C-F339-9348-4345-33B79D7EE1D7}"/>
    <pc:docChg chg="modSld">
      <pc:chgData name="Ross Doodson" userId="S::rdoodson@brownhillsoa.co.uk::c16a8cfe-e531-4c49-afa7-17ef273bec80" providerId="AD" clId="Web-{5A6C134C-F339-9348-4345-33B79D7EE1D7}" dt="2023-09-25T14:32:23.210" v="0" actId="20577"/>
      <pc:docMkLst>
        <pc:docMk/>
      </pc:docMkLst>
      <pc:sldChg chg="modSp">
        <pc:chgData name="Ross Doodson" userId="S::rdoodson@brownhillsoa.co.uk::c16a8cfe-e531-4c49-afa7-17ef273bec80" providerId="AD" clId="Web-{5A6C134C-F339-9348-4345-33B79D7EE1D7}" dt="2023-09-25T14:32:23.210" v="0" actId="20577"/>
        <pc:sldMkLst>
          <pc:docMk/>
          <pc:sldMk cId="559622000" sldId="301"/>
        </pc:sldMkLst>
        <pc:spChg chg="mod">
          <ac:chgData name="Ross Doodson" userId="S::rdoodson@brownhillsoa.co.uk::c16a8cfe-e531-4c49-afa7-17ef273bec80" providerId="AD" clId="Web-{5A6C134C-F339-9348-4345-33B79D7EE1D7}" dt="2023-09-25T14:32:23.210" v="0" actId="20577"/>
          <ac:spMkLst>
            <pc:docMk/>
            <pc:sldMk cId="559622000" sldId="301"/>
            <ac:spMk id="22" creationId="{E84B1775-3978-1C04-B60D-3A6952C77895}"/>
          </ac:spMkLst>
        </pc:spChg>
      </pc:sldChg>
    </pc:docChg>
  </pc:docChgLst>
  <pc:docChgLst>
    <pc:chgData name="Jo Huskisson" userId="1c0a0258-2425-41f3-8e9f-b2aa880c7d55" providerId="ADAL" clId="{3DCF4359-FBD7-4EB5-B79F-BEDA06D672DF}"/>
    <pc:docChg chg="custSel addSld modSld">
      <pc:chgData name="Jo Huskisson" userId="1c0a0258-2425-41f3-8e9f-b2aa880c7d55" providerId="ADAL" clId="{3DCF4359-FBD7-4EB5-B79F-BEDA06D672DF}" dt="2024-05-08T11:56:53.323" v="555" actId="20577"/>
      <pc:docMkLst>
        <pc:docMk/>
      </pc:docMkLst>
      <pc:sldChg chg="modNotesTx">
        <pc:chgData name="Jo Huskisson" userId="1c0a0258-2425-41f3-8e9f-b2aa880c7d55" providerId="ADAL" clId="{3DCF4359-FBD7-4EB5-B79F-BEDA06D672DF}" dt="2024-05-08T11:48:37.274" v="12"/>
        <pc:sldMkLst>
          <pc:docMk/>
          <pc:sldMk cId="4199247911" sldId="297"/>
        </pc:sldMkLst>
      </pc:sldChg>
      <pc:sldChg chg="modNotesTx">
        <pc:chgData name="Jo Huskisson" userId="1c0a0258-2425-41f3-8e9f-b2aa880c7d55" providerId="ADAL" clId="{3DCF4359-FBD7-4EB5-B79F-BEDA06D672DF}" dt="2024-05-08T11:48:32.566" v="11" actId="20577"/>
        <pc:sldMkLst>
          <pc:docMk/>
          <pc:sldMk cId="559622000" sldId="301"/>
        </pc:sldMkLst>
      </pc:sldChg>
      <pc:sldChg chg="modNotesTx">
        <pc:chgData name="Jo Huskisson" userId="1c0a0258-2425-41f3-8e9f-b2aa880c7d55" providerId="ADAL" clId="{3DCF4359-FBD7-4EB5-B79F-BEDA06D672DF}" dt="2024-05-08T11:56:53.323" v="555" actId="20577"/>
        <pc:sldMkLst>
          <pc:docMk/>
          <pc:sldMk cId="882768959" sldId="306"/>
        </pc:sldMkLst>
      </pc:sldChg>
      <pc:sldChg chg="modNotesTx">
        <pc:chgData name="Jo Huskisson" userId="1c0a0258-2425-41f3-8e9f-b2aa880c7d55" providerId="ADAL" clId="{3DCF4359-FBD7-4EB5-B79F-BEDA06D672DF}" dt="2024-05-08T11:49:17.869" v="76" actId="20577"/>
        <pc:sldMkLst>
          <pc:docMk/>
          <pc:sldMk cId="3040828006" sldId="311"/>
        </pc:sldMkLst>
      </pc:sldChg>
      <pc:sldChg chg="modNotesTx">
        <pc:chgData name="Jo Huskisson" userId="1c0a0258-2425-41f3-8e9f-b2aa880c7d55" providerId="ADAL" clId="{3DCF4359-FBD7-4EB5-B79F-BEDA06D672DF}" dt="2024-05-08T11:48:39.887" v="16" actId="20577"/>
        <pc:sldMkLst>
          <pc:docMk/>
          <pc:sldMk cId="4088046853" sldId="319"/>
        </pc:sldMkLst>
      </pc:sldChg>
      <pc:sldChg chg="modNotesTx">
        <pc:chgData name="Jo Huskisson" userId="1c0a0258-2425-41f3-8e9f-b2aa880c7d55" providerId="ADAL" clId="{3DCF4359-FBD7-4EB5-B79F-BEDA06D672DF}" dt="2024-05-08T11:48:58.704" v="36" actId="20577"/>
        <pc:sldMkLst>
          <pc:docMk/>
          <pc:sldMk cId="1016554497" sldId="321"/>
        </pc:sldMkLst>
      </pc:sldChg>
      <pc:sldChg chg="modNotesTx">
        <pc:chgData name="Jo Huskisson" userId="1c0a0258-2425-41f3-8e9f-b2aa880c7d55" providerId="ADAL" clId="{3DCF4359-FBD7-4EB5-B79F-BEDA06D672DF}" dt="2024-05-08T11:49:39.541" v="84" actId="20577"/>
        <pc:sldMkLst>
          <pc:docMk/>
          <pc:sldMk cId="238764185" sldId="322"/>
        </pc:sldMkLst>
      </pc:sldChg>
      <pc:sldChg chg="addSp delSp modSp new mod delAnim modAnim">
        <pc:chgData name="Jo Huskisson" userId="1c0a0258-2425-41f3-8e9f-b2aa880c7d55" providerId="ADAL" clId="{3DCF4359-FBD7-4EB5-B79F-BEDA06D672DF}" dt="2024-05-08T11:53:34.661" v="541" actId="20577"/>
        <pc:sldMkLst>
          <pc:docMk/>
          <pc:sldMk cId="804279396" sldId="323"/>
        </pc:sldMkLst>
        <pc:spChg chg="add del mod">
          <ac:chgData name="Jo Huskisson" userId="1c0a0258-2425-41f3-8e9f-b2aa880c7d55" providerId="ADAL" clId="{3DCF4359-FBD7-4EB5-B79F-BEDA06D672DF}" dt="2024-05-08T11:50:21.175" v="143" actId="478"/>
          <ac:spMkLst>
            <pc:docMk/>
            <pc:sldMk cId="804279396" sldId="323"/>
            <ac:spMk id="2" creationId="{688F7335-5E0A-9BE3-FBF5-2A8EE239DFEC}"/>
          </ac:spMkLst>
        </pc:spChg>
        <pc:spChg chg="add mod">
          <ac:chgData name="Jo Huskisson" userId="1c0a0258-2425-41f3-8e9f-b2aa880c7d55" providerId="ADAL" clId="{3DCF4359-FBD7-4EB5-B79F-BEDA06D672DF}" dt="2024-05-08T11:53:34.661" v="541" actId="20577"/>
          <ac:spMkLst>
            <pc:docMk/>
            <pc:sldMk cId="804279396" sldId="323"/>
            <ac:spMk id="3" creationId="{FD078BC3-474F-7469-D004-96545D084878}"/>
          </ac:spMkLst>
        </pc:spChg>
      </pc:sldChg>
    </pc:docChg>
  </pc:docChgLst>
  <pc:docChgLst>
    <pc:chgData name="Jo Huskisson" userId="1c0a0258-2425-41f3-8e9f-b2aa880c7d55" providerId="ADAL" clId="{9B2FB4F3-4244-45BB-9BE9-0294E1B7F7BE}"/>
    <pc:docChg chg="custSel addSld delSld modSld">
      <pc:chgData name="Jo Huskisson" userId="1c0a0258-2425-41f3-8e9f-b2aa880c7d55" providerId="ADAL" clId="{9B2FB4F3-4244-45BB-9BE9-0294E1B7F7BE}" dt="2024-05-14T11:59:20.685" v="76" actId="47"/>
      <pc:docMkLst>
        <pc:docMk/>
      </pc:docMkLst>
      <pc:sldChg chg="del">
        <pc:chgData name="Jo Huskisson" userId="1c0a0258-2425-41f3-8e9f-b2aa880c7d55" providerId="ADAL" clId="{9B2FB4F3-4244-45BB-9BE9-0294E1B7F7BE}" dt="2024-05-14T11:50:12.404" v="1" actId="47"/>
        <pc:sldMkLst>
          <pc:docMk/>
          <pc:sldMk cId="4199247911" sldId="297"/>
        </pc:sldMkLst>
      </pc:sldChg>
      <pc:sldChg chg="del">
        <pc:chgData name="Jo Huskisson" userId="1c0a0258-2425-41f3-8e9f-b2aa880c7d55" providerId="ADAL" clId="{9B2FB4F3-4244-45BB-9BE9-0294E1B7F7BE}" dt="2024-05-14T11:50:11.127" v="0" actId="47"/>
        <pc:sldMkLst>
          <pc:docMk/>
          <pc:sldMk cId="559622000" sldId="301"/>
        </pc:sldMkLst>
      </pc:sldChg>
      <pc:sldChg chg="del">
        <pc:chgData name="Jo Huskisson" userId="1c0a0258-2425-41f3-8e9f-b2aa880c7d55" providerId="ADAL" clId="{9B2FB4F3-4244-45BB-9BE9-0294E1B7F7BE}" dt="2024-05-14T11:50:45.876" v="37" actId="2696"/>
        <pc:sldMkLst>
          <pc:docMk/>
          <pc:sldMk cId="882768959" sldId="306"/>
        </pc:sldMkLst>
      </pc:sldChg>
      <pc:sldChg chg="add">
        <pc:chgData name="Jo Huskisson" userId="1c0a0258-2425-41f3-8e9f-b2aa880c7d55" providerId="ADAL" clId="{9B2FB4F3-4244-45BB-9BE9-0294E1B7F7BE}" dt="2024-05-14T11:50:48.406" v="38"/>
        <pc:sldMkLst>
          <pc:docMk/>
          <pc:sldMk cId="1411557302" sldId="306"/>
        </pc:sldMkLst>
      </pc:sldChg>
      <pc:sldChg chg="del">
        <pc:chgData name="Jo Huskisson" userId="1c0a0258-2425-41f3-8e9f-b2aa880c7d55" providerId="ADAL" clId="{9B2FB4F3-4244-45BB-9BE9-0294E1B7F7BE}" dt="2024-05-14T11:59:05.963" v="74" actId="47"/>
        <pc:sldMkLst>
          <pc:docMk/>
          <pc:sldMk cId="3040828006" sldId="311"/>
        </pc:sldMkLst>
      </pc:sldChg>
      <pc:sldChg chg="addSp delSp modSp mod delAnim modAnim">
        <pc:chgData name="Jo Huskisson" userId="1c0a0258-2425-41f3-8e9f-b2aa880c7d55" providerId="ADAL" clId="{9B2FB4F3-4244-45BB-9BE9-0294E1B7F7BE}" dt="2024-05-14T11:54:36.180" v="57" actId="1076"/>
        <pc:sldMkLst>
          <pc:docMk/>
          <pc:sldMk cId="1016554497" sldId="321"/>
        </pc:sldMkLst>
        <pc:spChg chg="mod">
          <ac:chgData name="Jo Huskisson" userId="1c0a0258-2425-41f3-8e9f-b2aa880c7d55" providerId="ADAL" clId="{9B2FB4F3-4244-45BB-9BE9-0294E1B7F7BE}" dt="2024-05-14T11:50:38.186" v="35" actId="20577"/>
          <ac:spMkLst>
            <pc:docMk/>
            <pc:sldMk cId="1016554497" sldId="321"/>
            <ac:spMk id="2" creationId="{FEAC9567-97B2-4A23-AD7E-AA74492EA63F}"/>
          </ac:spMkLst>
        </pc:spChg>
        <pc:spChg chg="del">
          <ac:chgData name="Jo Huskisson" userId="1c0a0258-2425-41f3-8e9f-b2aa880c7d55" providerId="ADAL" clId="{9B2FB4F3-4244-45BB-9BE9-0294E1B7F7BE}" dt="2024-05-14T11:50:42.873" v="36" actId="478"/>
          <ac:spMkLst>
            <pc:docMk/>
            <pc:sldMk cId="1016554497" sldId="321"/>
            <ac:spMk id="8" creationId="{95069312-EE00-44A2-488F-DE74490932E8}"/>
          </ac:spMkLst>
        </pc:spChg>
        <pc:picChg chg="add del mod">
          <ac:chgData name="Jo Huskisson" userId="1c0a0258-2425-41f3-8e9f-b2aa880c7d55" providerId="ADAL" clId="{9B2FB4F3-4244-45BB-9BE9-0294E1B7F7BE}" dt="2024-05-14T11:53:19.906" v="48" actId="478"/>
          <ac:picMkLst>
            <pc:docMk/>
            <pc:sldMk cId="1016554497" sldId="321"/>
            <ac:picMk id="6" creationId="{48011A04-F2E8-0164-0EF9-0B4AD17BC443}"/>
          </ac:picMkLst>
        </pc:picChg>
        <pc:picChg chg="add del mod">
          <ac:chgData name="Jo Huskisson" userId="1c0a0258-2425-41f3-8e9f-b2aa880c7d55" providerId="ADAL" clId="{9B2FB4F3-4244-45BB-9BE9-0294E1B7F7BE}" dt="2024-05-14T11:53:20.580" v="49" actId="478"/>
          <ac:picMkLst>
            <pc:docMk/>
            <pc:sldMk cId="1016554497" sldId="321"/>
            <ac:picMk id="9" creationId="{7F7EBBCB-F512-B5B3-99CE-37EE7A5E8C0F}"/>
          </ac:picMkLst>
        </pc:picChg>
        <pc:picChg chg="add mod modCrop">
          <ac:chgData name="Jo Huskisson" userId="1c0a0258-2425-41f3-8e9f-b2aa880c7d55" providerId="ADAL" clId="{9B2FB4F3-4244-45BB-9BE9-0294E1B7F7BE}" dt="2024-05-14T11:54:36.180" v="57" actId="1076"/>
          <ac:picMkLst>
            <pc:docMk/>
            <pc:sldMk cId="1016554497" sldId="321"/>
            <ac:picMk id="11" creationId="{4088C1C8-6C20-34B4-77EA-D8FC51ABF8CC}"/>
          </ac:picMkLst>
        </pc:picChg>
      </pc:sldChg>
      <pc:sldChg chg="del">
        <pc:chgData name="Jo Huskisson" userId="1c0a0258-2425-41f3-8e9f-b2aa880c7d55" providerId="ADAL" clId="{9B2FB4F3-4244-45BB-9BE9-0294E1B7F7BE}" dt="2024-05-14T11:59:07.765" v="75" actId="47"/>
        <pc:sldMkLst>
          <pc:docMk/>
          <pc:sldMk cId="238764185" sldId="322"/>
        </pc:sldMkLst>
      </pc:sldChg>
      <pc:sldChg chg="del">
        <pc:chgData name="Jo Huskisson" userId="1c0a0258-2425-41f3-8e9f-b2aa880c7d55" providerId="ADAL" clId="{9B2FB4F3-4244-45BB-9BE9-0294E1B7F7BE}" dt="2024-05-14T11:59:20.685" v="76" actId="47"/>
        <pc:sldMkLst>
          <pc:docMk/>
          <pc:sldMk cId="804279396" sldId="323"/>
        </pc:sldMkLst>
      </pc:sldChg>
      <pc:sldChg chg="add del">
        <pc:chgData name="Jo Huskisson" userId="1c0a0258-2425-41f3-8e9f-b2aa880c7d55" providerId="ADAL" clId="{9B2FB4F3-4244-45BB-9BE9-0294E1B7F7BE}" dt="2024-05-14T11:59:04.652" v="73" actId="47"/>
        <pc:sldMkLst>
          <pc:docMk/>
          <pc:sldMk cId="1505228931" sldId="324"/>
        </pc:sldMkLst>
      </pc:sldChg>
      <pc:sldChg chg="add">
        <pc:chgData name="Jo Huskisson" userId="1c0a0258-2425-41f3-8e9f-b2aa880c7d55" providerId="ADAL" clId="{9B2FB4F3-4244-45BB-9BE9-0294E1B7F7BE}" dt="2024-05-14T11:53:15.735" v="47" actId="2890"/>
        <pc:sldMkLst>
          <pc:docMk/>
          <pc:sldMk cId="2279280193" sldId="325"/>
        </pc:sldMkLst>
      </pc:sldChg>
      <pc:sldChg chg="addSp modSp new mod modAnim">
        <pc:chgData name="Jo Huskisson" userId="1c0a0258-2425-41f3-8e9f-b2aa880c7d55" providerId="ADAL" clId="{9B2FB4F3-4244-45BB-9BE9-0294E1B7F7BE}" dt="2024-05-14T11:57:30.530" v="66"/>
        <pc:sldMkLst>
          <pc:docMk/>
          <pc:sldMk cId="607176079" sldId="326"/>
        </pc:sldMkLst>
        <pc:spChg chg="add mod">
          <ac:chgData name="Jo Huskisson" userId="1c0a0258-2425-41f3-8e9f-b2aa880c7d55" providerId="ADAL" clId="{9B2FB4F3-4244-45BB-9BE9-0294E1B7F7BE}" dt="2024-05-14T11:57:02.846" v="61"/>
          <ac:spMkLst>
            <pc:docMk/>
            <pc:sldMk cId="607176079" sldId="326"/>
            <ac:spMk id="4" creationId="{581CEDDD-CCA9-FEA0-0755-CFA580EAA266}"/>
          </ac:spMkLst>
        </pc:spChg>
        <pc:spChg chg="add mod">
          <ac:chgData name="Jo Huskisson" userId="1c0a0258-2425-41f3-8e9f-b2aa880c7d55" providerId="ADAL" clId="{9B2FB4F3-4244-45BB-9BE9-0294E1B7F7BE}" dt="2024-05-14T11:57:02.846" v="61"/>
          <ac:spMkLst>
            <pc:docMk/>
            <pc:sldMk cId="607176079" sldId="326"/>
            <ac:spMk id="5" creationId="{15358D61-0AD5-DB7D-6719-B8A52CAFE9E6}"/>
          </ac:spMkLst>
        </pc:spChg>
        <pc:picChg chg="add mod">
          <ac:chgData name="Jo Huskisson" userId="1c0a0258-2425-41f3-8e9f-b2aa880c7d55" providerId="ADAL" clId="{9B2FB4F3-4244-45BB-9BE9-0294E1B7F7BE}" dt="2024-05-14T11:57:06.865" v="62" actId="14100"/>
          <ac:picMkLst>
            <pc:docMk/>
            <pc:sldMk cId="607176079" sldId="326"/>
            <ac:picMk id="3" creationId="{5CFCBAD4-7F87-6D21-7990-B85BFCD8AC38}"/>
          </ac:picMkLst>
        </pc:picChg>
        <pc:picChg chg="add mod">
          <ac:chgData name="Jo Huskisson" userId="1c0a0258-2425-41f3-8e9f-b2aa880c7d55" providerId="ADAL" clId="{9B2FB4F3-4244-45BB-9BE9-0294E1B7F7BE}" dt="2024-05-14T11:57:27.728" v="65" actId="14100"/>
          <ac:picMkLst>
            <pc:docMk/>
            <pc:sldMk cId="607176079" sldId="326"/>
            <ac:picMk id="7" creationId="{27BD22C4-BF77-F0D4-37AD-9900CC7C0725}"/>
          </ac:picMkLst>
        </pc:picChg>
      </pc:sldChg>
      <pc:sldChg chg="addSp delSp modSp add mod delAnim">
        <pc:chgData name="Jo Huskisson" userId="1c0a0258-2425-41f3-8e9f-b2aa880c7d55" providerId="ADAL" clId="{9B2FB4F3-4244-45BB-9BE9-0294E1B7F7BE}" dt="2024-05-14T11:58:45.890" v="72" actId="1076"/>
        <pc:sldMkLst>
          <pc:docMk/>
          <pc:sldMk cId="955951032" sldId="327"/>
        </pc:sldMkLst>
        <pc:picChg chg="del">
          <ac:chgData name="Jo Huskisson" userId="1c0a0258-2425-41f3-8e9f-b2aa880c7d55" providerId="ADAL" clId="{9B2FB4F3-4244-45BB-9BE9-0294E1B7F7BE}" dt="2024-05-14T11:57:54.211" v="68" actId="478"/>
          <ac:picMkLst>
            <pc:docMk/>
            <pc:sldMk cId="955951032" sldId="327"/>
            <ac:picMk id="3" creationId="{5CFCBAD4-7F87-6D21-7990-B85BFCD8AC38}"/>
          </ac:picMkLst>
        </pc:picChg>
        <pc:picChg chg="add mod">
          <ac:chgData name="Jo Huskisson" userId="1c0a0258-2425-41f3-8e9f-b2aa880c7d55" providerId="ADAL" clId="{9B2FB4F3-4244-45BB-9BE9-0294E1B7F7BE}" dt="2024-05-14T11:58:45.890" v="72" actId="1076"/>
          <ac:picMkLst>
            <pc:docMk/>
            <pc:sldMk cId="955951032" sldId="327"/>
            <ac:picMk id="6" creationId="{AD9912ED-2C6D-F0F1-C4F0-1B88C7661555}"/>
          </ac:picMkLst>
        </pc:picChg>
        <pc:picChg chg="del">
          <ac:chgData name="Jo Huskisson" userId="1c0a0258-2425-41f3-8e9f-b2aa880c7d55" providerId="ADAL" clId="{9B2FB4F3-4244-45BB-9BE9-0294E1B7F7BE}" dt="2024-05-14T11:57:54.211" v="68" actId="478"/>
          <ac:picMkLst>
            <pc:docMk/>
            <pc:sldMk cId="955951032" sldId="327"/>
            <ac:picMk id="7" creationId="{27BD22C4-BF77-F0D4-37AD-9900CC7C07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685A2-827D-4CD9-96B5-C940F7F3D66C}" type="datetimeFigureOut">
              <a:rPr lang="en-GB" smtClean="0"/>
              <a:t>14/05/2024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C3B25-BD06-4614-A5AF-79F4D84AEB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85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C3B25-BD06-4614-A5AF-79F4D84AEB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4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Near the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C3B25-BD06-4614-A5AF-79F4D84AEB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15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Keep but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C3B25-BD06-4614-A5AF-79F4D84AEB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99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Keep but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4C3B25-BD06-4614-A5AF-79F4D84AEB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53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1CBD-1B8B-17E1-6A21-EA245EDAB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7B1396-89E9-594A-C348-0B9F71BE9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48C13-2F05-3944-75D8-891885649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02A6E-31ED-19EC-72D7-126857C1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81584-7FCF-83E4-9599-BD19E950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C6EE-4F89-A514-B7C3-706A15E0D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9994D-08CE-EF59-F356-8B7059FF9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37BA3-FEC7-D4DD-4DC1-268CF4BBE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A7749-105F-08DE-7EB3-B150830F5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8DACB-8034-4A73-0F3F-1FCE302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3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35CEC5-728F-93CE-02E7-36985F547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1FBF2-D346-9FBC-ED65-1C56855C9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2795F-1FB9-5BC8-43E4-6E7150BC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957D0-412A-6FE9-49CA-7079F12F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85E8-2F21-B7E6-8A17-E21BC9A3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525B7-A75E-758C-8A29-13F119BA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CF533-9F51-0369-2397-F0E2C9C00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221-E582-DDC5-43E6-930184A9C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6BB7B-1DD4-A5F2-2354-2204210F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22117-B1A9-1236-83D4-AD75F4DF0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03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B2FC4-167A-5FFD-3C82-5444DAFF7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37992-1955-7C9A-4E1E-BF3D18037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77229-5200-281D-CDCC-FDC3C0F18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5FE81-D369-B5F5-E452-4C7ED867D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6446E-0D17-B6F4-D316-2FEF7AB64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9AF2-7069-6EE1-25CE-F748A1FE3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715AF-8DC3-CD7A-4711-7CADAD71D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4FFDC-7D47-BE00-3F3F-B8E2BB5D8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C4FC9-4CA6-A72C-3FD6-AC39E723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B8930-FFBE-C5C6-98D5-72A85E26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FB863-690F-FC8A-397C-D08D32F0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3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C4002-6A63-DC87-BE54-AE3A9CC51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43BAB-C441-6677-E911-D0999597D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C460E-F9A6-DA43-F3EA-B1354175A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E56C2-821F-9481-916E-73F5DFFCE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0C898-DA3C-6EE7-D533-631EACA6DE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CDDDF-5363-FBAF-B0D5-F4B66E869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6A9B3A-FB8E-BE72-6258-F3F77B88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D0F52-0797-6022-EBC5-120590F1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1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66EE3-3E39-6A3A-0CDA-24503BC74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D42E4-071B-8FFF-EDB9-74C6F04D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EEE91-59D0-843A-0967-5F82BC24C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B30F8-CD74-FBDA-475A-77F4E9A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3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1B4C4-6872-CABA-C46A-8D8AF899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8DBC0-C90F-775A-E2F3-F2E02F9C8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A9538-77AB-C604-F7D9-8439B3CF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4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9439C-6D47-249A-E156-FCB656BD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C300D-94CD-F697-6A86-512B54F6C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C736E-292D-4C49-EF1C-43B4B40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76F1A-B1C3-D822-1D75-C99D5F2C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39CAC-189C-FFB8-DF91-DA4EDBE3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52241-B67A-70C8-FFED-1F246E2F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0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F379-261E-8B9A-2179-70B9CCBE0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F0D345-6A06-FA32-C5E5-C9991DFD0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85E69A-F3A3-7630-5AEF-C264B5210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FCBE1-3266-5257-11A5-4DC54975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7C7868-3A22-BA74-80E6-9208AD32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8912E-8A39-A78C-AD91-A159C958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5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AAFDB-BC23-D710-1513-8871CA88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A90D5-8BDC-BBDA-ABD3-B05FCA091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B9D8D-14CE-DA29-BBFB-B7D980107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6213E-8876-C44E-90D6-12D8B2599D3C}" type="datetimeFigureOut">
              <a:rPr lang="en-US" smtClean="0"/>
              <a:t>5/14/2024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31E1F-FB44-64BF-CF94-87A2B8CA0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0ABC5-8646-C025-3038-A6CA092F5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1FDA-3882-B743-88FE-00FC638C9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9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0374" y="1890117"/>
            <a:ext cx="824489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latin typeface="Century Gothic" panose="020B0502020202020204" pitchFamily="34" charset="0"/>
              </a:rPr>
              <a:t>Succeeding in Mathematics</a:t>
            </a:r>
          </a:p>
          <a:p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B95DF5-C8DD-EEC3-3C59-FD75F824A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9885"/>
            <a:ext cx="3397112" cy="33971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48793-7EC3-64F3-109F-A53E09314FE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C9567-97B2-4A23-AD7E-AA74492EA63F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How can home help? - Calculators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D5224-62FA-8627-05A6-6586F9D40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460" y="5213460"/>
            <a:ext cx="1644540" cy="1644540"/>
          </a:xfrm>
          <a:prstGeom prst="rect">
            <a:avLst/>
          </a:prstGeom>
        </p:spPr>
      </p:pic>
      <p:pic>
        <p:nvPicPr>
          <p:cNvPr id="6" name="Picture 5" descr="A black calculator with buttons and a display&#10;&#10;Description automatically generated">
            <a:extLst>
              <a:ext uri="{FF2B5EF4-FFF2-40B4-BE49-F238E27FC236}">
                <a16:creationId xmlns:a16="http://schemas.microsoft.com/office/drawing/2014/main" id="{D92B7773-3012-1A61-486B-6B928D04FC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66" y="1079242"/>
            <a:ext cx="2974928" cy="5680284"/>
          </a:xfrm>
          <a:prstGeom prst="rect">
            <a:avLst/>
          </a:prstGeom>
        </p:spPr>
      </p:pic>
      <p:pic>
        <p:nvPicPr>
          <p:cNvPr id="12" name="Picture 11" descr="A black calculator with a display&#10;&#10;Description automatically generated">
            <a:extLst>
              <a:ext uri="{FF2B5EF4-FFF2-40B4-BE49-F238E27FC236}">
                <a16:creationId xmlns:a16="http://schemas.microsoft.com/office/drawing/2014/main" id="{2B610527-E0B1-0455-2676-763C25E1A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701" y="1079242"/>
            <a:ext cx="2991973" cy="5680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2C8540-76EC-0D33-2590-80D9F150EF2D}"/>
                  </a:ext>
                </a:extLst>
              </p:cNvPr>
              <p:cNvSpPr txBox="1"/>
              <p:nvPr/>
            </p:nvSpPr>
            <p:spPr>
              <a:xfrm>
                <a:off x="6096000" y="1382752"/>
                <a:ext cx="4672361" cy="4762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of the final exam is on a calculator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 of their written homework is on a calculator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latin typeface="Segoe UI Light" panose="020B0502040204020203" pitchFamily="34" charset="0"/>
                  <a:cs typeface="Segoe UI Light" panose="020B0502040204020203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Segoe UI Light" panose="020B0502040204020203" pitchFamily="34" charset="0"/>
                    <a:cs typeface="Segoe UI Light" panose="020B0502040204020203" pitchFamily="34" charset="0"/>
                  </a:rPr>
                  <a:t>The majority of their Sparx homework can be done on a calculator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D2C8540-76EC-0D33-2590-80D9F150EF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382752"/>
                <a:ext cx="4672361" cy="4762329"/>
              </a:xfrm>
              <a:prstGeom prst="rect">
                <a:avLst/>
              </a:prstGeom>
              <a:blipFill>
                <a:blip r:embed="rId6"/>
                <a:stretch>
                  <a:fillRect l="-2446" r="-4620" b="-2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0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11777" y="1457538"/>
            <a:ext cx="534279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Taking responsibility for your learning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78976" y="2660232"/>
            <a:ext cx="10972800" cy="1325563"/>
          </a:xfrm>
        </p:spPr>
        <p:txBody>
          <a:bodyPr>
            <a:noAutofit/>
          </a:bodyPr>
          <a:lstStyle/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>
                <a:latin typeface="Century Gothic" panose="020B0502020202020204" pitchFamily="34" charset="0"/>
              </a:rPr>
              <a:t>Your exam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Your education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Your future</a:t>
            </a:r>
          </a:p>
          <a:p>
            <a:pPr>
              <a:buNone/>
            </a:pPr>
            <a:r>
              <a:rPr lang="en-GB" sz="3600" dirty="0">
                <a:latin typeface="Century Gothic" panose="020B0502020202020204" pitchFamily="34" charset="0"/>
              </a:rPr>
              <a:t>   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6BC45-CE83-EE71-F0DE-F1B5FD29790A}"/>
              </a:ext>
            </a:extLst>
          </p:cNvPr>
          <p:cNvSpPr txBox="1"/>
          <p:nvPr/>
        </p:nvSpPr>
        <p:spPr>
          <a:xfrm>
            <a:off x="0" y="-11481"/>
            <a:ext cx="1242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What should students be doing?</a:t>
            </a:r>
          </a:p>
        </p:txBody>
      </p:sp>
      <p:pic>
        <p:nvPicPr>
          <p:cNvPr id="1028" name="Picture 4" descr="The Only Way to Learn Mathematics is to Do Mathematics FREE POSTER">
            <a:extLst>
              <a:ext uri="{FF2B5EF4-FFF2-40B4-BE49-F238E27FC236}">
                <a16:creationId xmlns:a16="http://schemas.microsoft.com/office/drawing/2014/main" id="{72272A0B-5D4B-CB75-15A5-3B2620E2F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2" y="1300087"/>
            <a:ext cx="34290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2D86EF-06F8-91D4-1500-EBE2EEA5A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6677" y="4282677"/>
            <a:ext cx="2575323" cy="25753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447B15-0B60-1CB9-5520-A3CBC560C548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Century Gothic" panose="020B0502020202020204" pitchFamily="34" charset="0"/>
              </a:rPr>
              <a:t>How </a:t>
            </a:r>
            <a:r>
              <a:rPr lang="en-US" sz="3200" b="1">
                <a:latin typeface="Century Gothic" panose="020B0502020202020204" pitchFamily="34" charset="0"/>
              </a:rPr>
              <a:t>can students </a:t>
            </a:r>
            <a:r>
              <a:rPr lang="en-US" sz="3200" b="1" dirty="0">
                <a:latin typeface="Century Gothic" panose="020B0502020202020204" pitchFamily="34" charset="0"/>
              </a:rPr>
              <a:t>help themselves?</a:t>
            </a:r>
          </a:p>
        </p:txBody>
      </p:sp>
    </p:spTree>
    <p:extLst>
      <p:ext uri="{BB962C8B-B14F-4D97-AF65-F5344CB8AC3E}">
        <p14:creationId xmlns:p14="http://schemas.microsoft.com/office/powerpoint/2010/main" val="141155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48793-7EC3-64F3-109F-A53E09314FE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C9567-97B2-4A23-AD7E-AA74492EA63F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we’re providing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D5224-62FA-8627-05A6-6586F9D40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460" y="5213460"/>
            <a:ext cx="1644540" cy="164454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088C1C8-6C20-34B4-77EA-D8FC51ABF8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8" t="27955" r="1887" b="8281"/>
          <a:stretch/>
        </p:blipFill>
        <p:spPr>
          <a:xfrm>
            <a:off x="292358" y="1070667"/>
            <a:ext cx="11607283" cy="414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54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348793-7EC3-64F3-109F-A53E09314FE5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AC9567-97B2-4A23-AD7E-AA74492EA63F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we’re providing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D5224-62FA-8627-05A6-6586F9D40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7460" y="5213460"/>
            <a:ext cx="1644540" cy="1644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11A04-F2E8-0164-0EF9-0B4AD17BC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65" y="897221"/>
            <a:ext cx="5215805" cy="5867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7EBBCB-F512-B5B3-99CE-37EE7A5E8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5736" y="472444"/>
            <a:ext cx="6310438" cy="45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FCBAD4-7F87-6D21-7990-B85BFCD8A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45" y="990600"/>
            <a:ext cx="4283626" cy="5817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1CEDDD-CCA9-FEA0-0755-CFA580EAA266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58D61-0AD5-DB7D-6719-B8A52CAFE9E6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we’re providing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D22C4-BF77-F0D4-37AD-9900CC7C0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12" y="149279"/>
            <a:ext cx="4461880" cy="631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1CEDDD-CCA9-FEA0-0755-CFA580EAA266}"/>
              </a:ext>
            </a:extLst>
          </p:cNvPr>
          <p:cNvSpPr/>
          <p:nvPr/>
        </p:nvSpPr>
        <p:spPr>
          <a:xfrm>
            <a:off x="0" y="98474"/>
            <a:ext cx="12192000" cy="747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58D61-0AD5-DB7D-6719-B8A52CAFE9E6}"/>
              </a:ext>
            </a:extLst>
          </p:cNvPr>
          <p:cNvSpPr txBox="1"/>
          <p:nvPr/>
        </p:nvSpPr>
        <p:spPr>
          <a:xfrm>
            <a:off x="139966" y="149279"/>
            <a:ext cx="10407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we’re providing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912ED-2C6D-F0F1-C4F0-1B88C7661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9" y="897221"/>
            <a:ext cx="12121841" cy="58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5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16330FDD464448F8A096283F7693C" ma:contentTypeVersion="18" ma:contentTypeDescription="Create a new document." ma:contentTypeScope="" ma:versionID="65abed5454f9ab46dbbb89875b7c4057">
  <xsd:schema xmlns:xsd="http://www.w3.org/2001/XMLSchema" xmlns:xs="http://www.w3.org/2001/XMLSchema" xmlns:p="http://schemas.microsoft.com/office/2006/metadata/properties" xmlns:ns2="9859d9fa-abf5-452e-8251-76a84a04b490" xmlns:ns3="8f7edd7e-e0f9-4931-b3f9-b2f02ce0fc74" targetNamespace="http://schemas.microsoft.com/office/2006/metadata/properties" ma:root="true" ma:fieldsID="0bc5025c893e312bff59ee82885a338b" ns2:_="" ns3:_="">
    <xsd:import namespace="9859d9fa-abf5-452e-8251-76a84a04b490"/>
    <xsd:import namespace="8f7edd7e-e0f9-4931-b3f9-b2f02ce0fc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9d9fa-abf5-452e-8251-76a84a04b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edd7e-e0f9-4931-b3f9-b2f02ce0fc7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ee08302-c0fa-4238-a1ec-68c1e69a672c}" ma:internalName="TaxCatchAll" ma:showField="CatchAllData" ma:web="8f7edd7e-e0f9-4931-b3f9-b2f02ce0fc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edd7e-e0f9-4931-b3f9-b2f02ce0fc74" xsi:nil="true"/>
    <lcf76f155ced4ddcb4097134ff3c332f xmlns="9859d9fa-abf5-452e-8251-76a84a04b4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9C8421-EC86-4AD7-99A8-220FF35632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59d9fa-abf5-452e-8251-76a84a04b490"/>
    <ds:schemaRef ds:uri="8f7edd7e-e0f9-4931-b3f9-b2f02ce0fc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E71080-71E7-4F92-A143-C1BBDC01BC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59F150-2684-4F9F-9236-E8B8A3C29B13}">
  <ds:schemaRefs>
    <ds:schemaRef ds:uri="http://purl.org/dc/elements/1.1/"/>
    <ds:schemaRef ds:uri="http://www.w3.org/XML/1998/namespace"/>
    <ds:schemaRef ds:uri="http://purl.org/dc/dcmitype/"/>
    <ds:schemaRef ds:uri="8f7edd7e-e0f9-4931-b3f9-b2f02ce0fc74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9859d9fa-abf5-452e-8251-76a84a04b49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90</Words>
  <Application>Microsoft Office PowerPoint</Application>
  <PresentationFormat>Widescreen</PresentationFormat>
  <Paragraphs>27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Cambria Math</vt:lpstr>
      <vt:lpstr>Century Gothic</vt:lpstr>
      <vt:lpstr>Segoe UI Light</vt:lpstr>
      <vt:lpstr>Office Theme</vt:lpstr>
      <vt:lpstr>PowerPoint Presentation</vt:lpstr>
      <vt:lpstr>PowerPoint Presentation</vt:lpstr>
      <vt:lpstr>Taking responsibility for your learning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Huskisson</dc:creator>
  <cp:lastModifiedBy>Jo Huskisson</cp:lastModifiedBy>
  <cp:revision>3</cp:revision>
  <dcterms:created xsi:type="dcterms:W3CDTF">2023-09-24T09:57:30Z</dcterms:created>
  <dcterms:modified xsi:type="dcterms:W3CDTF">2024-05-14T11:59:22Z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0x01010094916330FDD464448F8A096283F7693C</vt:lpwstr>
  </property>
  <property fmtid="{D5CDD505-2E9C-101B-9397-08002B2CF9AE}" pid="3" name="MediaServiceImageTags">
    <vt:lpwstr/>
  </property>
</Properties>
</file>