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60B29-9CCA-D9DF-CE71-0ECF568CA705}" v="19" dt="2024-05-13T06:19:16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Taylor" userId="4cc7b159-cb8f-4ae6-98b7-79896f943f82" providerId="ADAL" clId="{5DC42236-1D7F-4DCE-9918-947890926967}"/>
    <pc:docChg chg="undo custSel addSld delSld modSld">
      <pc:chgData name="Grace Taylor" userId="4cc7b159-cb8f-4ae6-98b7-79896f943f82" providerId="ADAL" clId="{5DC42236-1D7F-4DCE-9918-947890926967}" dt="2024-04-06T11:27:04.379" v="3961" actId="20577"/>
      <pc:docMkLst>
        <pc:docMk/>
      </pc:docMkLst>
      <pc:sldChg chg="modSp new mod setBg">
        <pc:chgData name="Grace Taylor" userId="4cc7b159-cb8f-4ae6-98b7-79896f943f82" providerId="ADAL" clId="{5DC42236-1D7F-4DCE-9918-947890926967}" dt="2024-04-06T11:23:14.710" v="3847" actId="2711"/>
        <pc:sldMkLst>
          <pc:docMk/>
          <pc:sldMk cId="2229560010" sldId="256"/>
        </pc:sldMkLst>
        <pc:spChg chg="mod">
          <ac:chgData name="Grace Taylor" userId="4cc7b159-cb8f-4ae6-98b7-79896f943f82" providerId="ADAL" clId="{5DC42236-1D7F-4DCE-9918-947890926967}" dt="2024-04-06T11:23:06.326" v="3829" actId="2711"/>
          <ac:spMkLst>
            <pc:docMk/>
            <pc:sldMk cId="2229560010" sldId="256"/>
            <ac:spMk id="2" creationId="{665CAD6A-C51E-CE43-D193-9A0AF4BD1A3C}"/>
          </ac:spMkLst>
        </pc:spChg>
        <pc:spChg chg="mod">
          <ac:chgData name="Grace Taylor" userId="4cc7b159-cb8f-4ae6-98b7-79896f943f82" providerId="ADAL" clId="{5DC42236-1D7F-4DCE-9918-947890926967}" dt="2024-04-06T11:23:14.710" v="3847" actId="2711"/>
          <ac:spMkLst>
            <pc:docMk/>
            <pc:sldMk cId="2229560010" sldId="256"/>
            <ac:spMk id="3" creationId="{D5944F54-FB4E-EBD7-FEE8-5CFB56BF2192}"/>
          </ac:spMkLst>
        </pc:spChg>
      </pc:sldChg>
      <pc:sldChg chg="addSp delSp modSp new mod setBg modClrScheme chgLayout">
        <pc:chgData name="Grace Taylor" userId="4cc7b159-cb8f-4ae6-98b7-79896f943f82" providerId="ADAL" clId="{5DC42236-1D7F-4DCE-9918-947890926967}" dt="2024-04-06T10:55:20.934" v="1568" actId="20577"/>
        <pc:sldMkLst>
          <pc:docMk/>
          <pc:sldMk cId="870066716" sldId="257"/>
        </pc:sldMkLst>
        <pc:spChg chg="del mod ord">
          <ac:chgData name="Grace Taylor" userId="4cc7b159-cb8f-4ae6-98b7-79896f943f82" providerId="ADAL" clId="{5DC42236-1D7F-4DCE-9918-947890926967}" dt="2024-04-06T10:41:52.582" v="45" actId="700"/>
          <ac:spMkLst>
            <pc:docMk/>
            <pc:sldMk cId="870066716" sldId="257"/>
            <ac:spMk id="2" creationId="{5E2ED047-C4C3-5510-B6B8-CC6406BBA06A}"/>
          </ac:spMkLst>
        </pc:spChg>
        <pc:spChg chg="del mod ord">
          <ac:chgData name="Grace Taylor" userId="4cc7b159-cb8f-4ae6-98b7-79896f943f82" providerId="ADAL" clId="{5DC42236-1D7F-4DCE-9918-947890926967}" dt="2024-04-06T10:41:52.582" v="45" actId="700"/>
          <ac:spMkLst>
            <pc:docMk/>
            <pc:sldMk cId="870066716" sldId="257"/>
            <ac:spMk id="3" creationId="{A74D9C55-F783-90C3-242E-5AFB079A942A}"/>
          </ac:spMkLst>
        </pc:spChg>
        <pc:spChg chg="add mod ord">
          <ac:chgData name="Grace Taylor" userId="4cc7b159-cb8f-4ae6-98b7-79896f943f82" providerId="ADAL" clId="{5DC42236-1D7F-4DCE-9918-947890926967}" dt="2024-04-06T10:55:20.934" v="1568" actId="20577"/>
          <ac:spMkLst>
            <pc:docMk/>
            <pc:sldMk cId="870066716" sldId="257"/>
            <ac:spMk id="4" creationId="{4409DDE5-CA3D-A6CC-3940-7ACFF28FE592}"/>
          </ac:spMkLst>
        </pc:spChg>
        <pc:spChg chg="add mod ord">
          <ac:chgData name="Grace Taylor" userId="4cc7b159-cb8f-4ae6-98b7-79896f943f82" providerId="ADAL" clId="{5DC42236-1D7F-4DCE-9918-947890926967}" dt="2024-04-06T10:42:30.985" v="102" actId="1076"/>
          <ac:spMkLst>
            <pc:docMk/>
            <pc:sldMk cId="870066716" sldId="257"/>
            <ac:spMk id="5" creationId="{9C6AB004-170A-25FA-4703-CC746A38B215}"/>
          </ac:spMkLst>
        </pc:spChg>
      </pc:sldChg>
      <pc:sldChg chg="modSp new mod setBg">
        <pc:chgData name="Grace Taylor" userId="4cc7b159-cb8f-4ae6-98b7-79896f943f82" providerId="ADAL" clId="{5DC42236-1D7F-4DCE-9918-947890926967}" dt="2024-04-06T10:55:09.897" v="1560" actId="113"/>
        <pc:sldMkLst>
          <pc:docMk/>
          <pc:sldMk cId="381613012" sldId="258"/>
        </pc:sldMkLst>
        <pc:spChg chg="mod">
          <ac:chgData name="Grace Taylor" userId="4cc7b159-cb8f-4ae6-98b7-79896f943f82" providerId="ADAL" clId="{5DC42236-1D7F-4DCE-9918-947890926967}" dt="2024-04-06T10:45:58.436" v="373" actId="20577"/>
          <ac:spMkLst>
            <pc:docMk/>
            <pc:sldMk cId="381613012" sldId="258"/>
            <ac:spMk id="2" creationId="{A9049E81-C98F-D21E-16F9-D349F00E3881}"/>
          </ac:spMkLst>
        </pc:spChg>
        <pc:spChg chg="mod">
          <ac:chgData name="Grace Taylor" userId="4cc7b159-cb8f-4ae6-98b7-79896f943f82" providerId="ADAL" clId="{5DC42236-1D7F-4DCE-9918-947890926967}" dt="2024-04-06T10:55:09.897" v="1560" actId="113"/>
          <ac:spMkLst>
            <pc:docMk/>
            <pc:sldMk cId="381613012" sldId="258"/>
            <ac:spMk id="3" creationId="{5428CB5E-2FAB-3E67-FB44-169865A6E0C0}"/>
          </ac:spMkLst>
        </pc:spChg>
      </pc:sldChg>
      <pc:sldChg chg="add del setBg">
        <pc:chgData name="Grace Taylor" userId="4cc7b159-cb8f-4ae6-98b7-79896f943f82" providerId="ADAL" clId="{5DC42236-1D7F-4DCE-9918-947890926967}" dt="2024-04-06T10:43:05.546" v="108" actId="47"/>
        <pc:sldMkLst>
          <pc:docMk/>
          <pc:sldMk cId="46184305" sldId="259"/>
        </pc:sldMkLst>
      </pc:sldChg>
      <pc:sldChg chg="addSp delSp modSp add mod setBg">
        <pc:chgData name="Grace Taylor" userId="4cc7b159-cb8f-4ae6-98b7-79896f943f82" providerId="ADAL" clId="{5DC42236-1D7F-4DCE-9918-947890926967}" dt="2024-04-06T11:24:06.594" v="3852" actId="20577"/>
        <pc:sldMkLst>
          <pc:docMk/>
          <pc:sldMk cId="1413664388" sldId="259"/>
        </pc:sldMkLst>
        <pc:spChg chg="del">
          <ac:chgData name="Grace Taylor" userId="4cc7b159-cb8f-4ae6-98b7-79896f943f82" providerId="ADAL" clId="{5DC42236-1D7F-4DCE-9918-947890926967}" dt="2024-04-06T10:46:05.282" v="374"/>
          <ac:spMkLst>
            <pc:docMk/>
            <pc:sldMk cId="1413664388" sldId="259"/>
            <ac:spMk id="2" creationId="{A9049E81-C98F-D21E-16F9-D349F00E3881}"/>
          </ac:spMkLst>
        </pc:spChg>
        <pc:spChg chg="mod">
          <ac:chgData name="Grace Taylor" userId="4cc7b159-cb8f-4ae6-98b7-79896f943f82" providerId="ADAL" clId="{5DC42236-1D7F-4DCE-9918-947890926967}" dt="2024-04-06T11:24:06.594" v="3852" actId="20577"/>
          <ac:spMkLst>
            <pc:docMk/>
            <pc:sldMk cId="1413664388" sldId="259"/>
            <ac:spMk id="3" creationId="{5428CB5E-2FAB-3E67-FB44-169865A6E0C0}"/>
          </ac:spMkLst>
        </pc:spChg>
        <pc:spChg chg="add mod">
          <ac:chgData name="Grace Taylor" userId="4cc7b159-cb8f-4ae6-98b7-79896f943f82" providerId="ADAL" clId="{5DC42236-1D7F-4DCE-9918-947890926967}" dt="2024-04-06T10:46:17.202" v="418" actId="20577"/>
          <ac:spMkLst>
            <pc:docMk/>
            <pc:sldMk cId="1413664388" sldId="259"/>
            <ac:spMk id="4" creationId="{76983805-F879-C5D1-FDA8-C839D49FE59B}"/>
          </ac:spMkLst>
        </pc:spChg>
      </pc:sldChg>
      <pc:sldChg chg="modSp add mod setBg">
        <pc:chgData name="Grace Taylor" userId="4cc7b159-cb8f-4ae6-98b7-79896f943f82" providerId="ADAL" clId="{5DC42236-1D7F-4DCE-9918-947890926967}" dt="2024-04-06T10:54:52.644" v="1556" actId="113"/>
        <pc:sldMkLst>
          <pc:docMk/>
          <pc:sldMk cId="4027436408" sldId="260"/>
        </pc:sldMkLst>
        <pc:spChg chg="mod">
          <ac:chgData name="Grace Taylor" userId="4cc7b159-cb8f-4ae6-98b7-79896f943f82" providerId="ADAL" clId="{5DC42236-1D7F-4DCE-9918-947890926967}" dt="2024-04-06T10:48:56.956" v="821" actId="20577"/>
          <ac:spMkLst>
            <pc:docMk/>
            <pc:sldMk cId="4027436408" sldId="260"/>
            <ac:spMk id="2" creationId="{A9049E81-C98F-D21E-16F9-D349F00E3881}"/>
          </ac:spMkLst>
        </pc:spChg>
        <pc:spChg chg="mod">
          <ac:chgData name="Grace Taylor" userId="4cc7b159-cb8f-4ae6-98b7-79896f943f82" providerId="ADAL" clId="{5DC42236-1D7F-4DCE-9918-947890926967}" dt="2024-04-06T10:54:52.644" v="1556" actId="113"/>
          <ac:spMkLst>
            <pc:docMk/>
            <pc:sldMk cId="4027436408" sldId="260"/>
            <ac:spMk id="3" creationId="{5428CB5E-2FAB-3E67-FB44-169865A6E0C0}"/>
          </ac:spMkLst>
        </pc:spChg>
      </pc:sldChg>
      <pc:sldChg chg="modSp add mod setBg">
        <pc:chgData name="Grace Taylor" userId="4cc7b159-cb8f-4ae6-98b7-79896f943f82" providerId="ADAL" clId="{5DC42236-1D7F-4DCE-9918-947890926967}" dt="2024-04-06T10:55:52.572" v="1573"/>
        <pc:sldMkLst>
          <pc:docMk/>
          <pc:sldMk cId="3872147065" sldId="261"/>
        </pc:sldMkLst>
        <pc:spChg chg="mod">
          <ac:chgData name="Grace Taylor" userId="4cc7b159-cb8f-4ae6-98b7-79896f943f82" providerId="ADAL" clId="{5DC42236-1D7F-4DCE-9918-947890926967}" dt="2024-04-06T10:55:52.572" v="1573"/>
          <ac:spMkLst>
            <pc:docMk/>
            <pc:sldMk cId="3872147065" sldId="261"/>
            <ac:spMk id="2" creationId="{A9049E81-C98F-D21E-16F9-D349F00E3881}"/>
          </ac:spMkLst>
        </pc:spChg>
        <pc:spChg chg="mod">
          <ac:chgData name="Grace Taylor" userId="4cc7b159-cb8f-4ae6-98b7-79896f943f82" providerId="ADAL" clId="{5DC42236-1D7F-4DCE-9918-947890926967}" dt="2024-04-06T10:55:39.984" v="1571" actId="113"/>
          <ac:spMkLst>
            <pc:docMk/>
            <pc:sldMk cId="3872147065" sldId="261"/>
            <ac:spMk id="3" creationId="{5428CB5E-2FAB-3E67-FB44-169865A6E0C0}"/>
          </ac:spMkLst>
        </pc:spChg>
      </pc:sldChg>
      <pc:sldChg chg="modSp add mod setBg">
        <pc:chgData name="Grace Taylor" userId="4cc7b159-cb8f-4ae6-98b7-79896f943f82" providerId="ADAL" clId="{5DC42236-1D7F-4DCE-9918-947890926967}" dt="2024-04-06T10:58:20.530" v="1759" actId="14100"/>
        <pc:sldMkLst>
          <pc:docMk/>
          <pc:sldMk cId="1642056475" sldId="262"/>
        </pc:sldMkLst>
        <pc:spChg chg="mod">
          <ac:chgData name="Grace Taylor" userId="4cc7b159-cb8f-4ae6-98b7-79896f943f82" providerId="ADAL" clId="{5DC42236-1D7F-4DCE-9918-947890926967}" dt="2024-04-06T10:56:03.901" v="1589" actId="20577"/>
          <ac:spMkLst>
            <pc:docMk/>
            <pc:sldMk cId="1642056475" sldId="262"/>
            <ac:spMk id="2" creationId="{A9049E81-C98F-D21E-16F9-D349F00E3881}"/>
          </ac:spMkLst>
        </pc:spChg>
        <pc:spChg chg="mod">
          <ac:chgData name="Grace Taylor" userId="4cc7b159-cb8f-4ae6-98b7-79896f943f82" providerId="ADAL" clId="{5DC42236-1D7F-4DCE-9918-947890926967}" dt="2024-04-06T10:58:20.530" v="1759" actId="14100"/>
          <ac:spMkLst>
            <pc:docMk/>
            <pc:sldMk cId="1642056475" sldId="262"/>
            <ac:spMk id="3" creationId="{5428CB5E-2FAB-3E67-FB44-169865A6E0C0}"/>
          </ac:spMkLst>
        </pc:spChg>
      </pc:sldChg>
      <pc:sldChg chg="modSp new mod setBg">
        <pc:chgData name="Grace Taylor" userId="4cc7b159-cb8f-4ae6-98b7-79896f943f82" providerId="ADAL" clId="{5DC42236-1D7F-4DCE-9918-947890926967}" dt="2024-04-06T11:00:05.990" v="1995" actId="113"/>
        <pc:sldMkLst>
          <pc:docMk/>
          <pc:sldMk cId="3112166369" sldId="263"/>
        </pc:sldMkLst>
        <pc:spChg chg="mod">
          <ac:chgData name="Grace Taylor" userId="4cc7b159-cb8f-4ae6-98b7-79896f943f82" providerId="ADAL" clId="{5DC42236-1D7F-4DCE-9918-947890926967}" dt="2024-04-06T10:58:52.930" v="1816" actId="20577"/>
          <ac:spMkLst>
            <pc:docMk/>
            <pc:sldMk cId="3112166369" sldId="263"/>
            <ac:spMk id="2" creationId="{2E2DE867-000C-6B40-AF1B-79A7A1ED9116}"/>
          </ac:spMkLst>
        </pc:spChg>
        <pc:spChg chg="mod">
          <ac:chgData name="Grace Taylor" userId="4cc7b159-cb8f-4ae6-98b7-79896f943f82" providerId="ADAL" clId="{5DC42236-1D7F-4DCE-9918-947890926967}" dt="2024-04-06T11:00:05.990" v="1995" actId="113"/>
          <ac:spMkLst>
            <pc:docMk/>
            <pc:sldMk cId="3112166369" sldId="263"/>
            <ac:spMk id="3" creationId="{864BB711-9EEA-61D6-76C8-1C4C62DE0CB7}"/>
          </ac:spMkLst>
        </pc:spChg>
      </pc:sldChg>
      <pc:sldChg chg="new del">
        <pc:chgData name="Grace Taylor" userId="4cc7b159-cb8f-4ae6-98b7-79896f943f82" providerId="ADAL" clId="{5DC42236-1D7F-4DCE-9918-947890926967}" dt="2024-04-06T11:00:22.389" v="1998" actId="47"/>
        <pc:sldMkLst>
          <pc:docMk/>
          <pc:sldMk cId="3820241336" sldId="264"/>
        </pc:sldMkLst>
      </pc:sldChg>
      <pc:sldChg chg="modSp add mod setBg">
        <pc:chgData name="Grace Taylor" userId="4cc7b159-cb8f-4ae6-98b7-79896f943f82" providerId="ADAL" clId="{5DC42236-1D7F-4DCE-9918-947890926967}" dt="2024-04-06T11:00:43.402" v="2022"/>
        <pc:sldMkLst>
          <pc:docMk/>
          <pc:sldMk cId="2643593840" sldId="265"/>
        </pc:sldMkLst>
        <pc:spChg chg="mod">
          <ac:chgData name="Grace Taylor" userId="4cc7b159-cb8f-4ae6-98b7-79896f943f82" providerId="ADAL" clId="{5DC42236-1D7F-4DCE-9918-947890926967}" dt="2024-04-06T11:00:29.570" v="2011" actId="20577"/>
          <ac:spMkLst>
            <pc:docMk/>
            <pc:sldMk cId="2643593840" sldId="265"/>
            <ac:spMk id="4" creationId="{4409DDE5-CA3D-A6CC-3940-7ACFF28FE592}"/>
          </ac:spMkLst>
        </pc:spChg>
        <pc:spChg chg="mod">
          <ac:chgData name="Grace Taylor" userId="4cc7b159-cb8f-4ae6-98b7-79896f943f82" providerId="ADAL" clId="{5DC42236-1D7F-4DCE-9918-947890926967}" dt="2024-04-06T11:00:35.941" v="2021" actId="20577"/>
          <ac:spMkLst>
            <pc:docMk/>
            <pc:sldMk cId="2643593840" sldId="265"/>
            <ac:spMk id="5" creationId="{9C6AB004-170A-25FA-4703-CC746A38B215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02:48.852" v="2231" actId="20577"/>
        <pc:sldMkLst>
          <pc:docMk/>
          <pc:sldMk cId="2896543163" sldId="266"/>
        </pc:sldMkLst>
        <pc:spChg chg="mod">
          <ac:chgData name="Grace Taylor" userId="4cc7b159-cb8f-4ae6-98b7-79896f943f82" providerId="ADAL" clId="{5DC42236-1D7F-4DCE-9918-947890926967}" dt="2024-04-06T11:02:48.852" v="2231" actId="20577"/>
          <ac:spMkLst>
            <pc:docMk/>
            <pc:sldMk cId="2896543163" sldId="266"/>
            <ac:spMk id="2" creationId="{2E2DE867-000C-6B40-AF1B-79A7A1ED9116}"/>
          </ac:spMkLst>
        </pc:spChg>
        <pc:spChg chg="mod">
          <ac:chgData name="Grace Taylor" userId="4cc7b159-cb8f-4ae6-98b7-79896f943f82" providerId="ADAL" clId="{5DC42236-1D7F-4DCE-9918-947890926967}" dt="2024-04-06T11:02:38.769" v="2219" actId="113"/>
          <ac:spMkLst>
            <pc:docMk/>
            <pc:sldMk cId="2896543163" sldId="266"/>
            <ac:spMk id="3" creationId="{864BB711-9EEA-61D6-76C8-1C4C62DE0CB7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04:45.182" v="2394" actId="20577"/>
        <pc:sldMkLst>
          <pc:docMk/>
          <pc:sldMk cId="1269828777" sldId="267"/>
        </pc:sldMkLst>
        <pc:spChg chg="mod">
          <ac:chgData name="Grace Taylor" userId="4cc7b159-cb8f-4ae6-98b7-79896f943f82" providerId="ADAL" clId="{5DC42236-1D7F-4DCE-9918-947890926967}" dt="2024-04-06T11:04:45.182" v="2394" actId="20577"/>
          <ac:spMkLst>
            <pc:docMk/>
            <pc:sldMk cId="1269828777" sldId="267"/>
            <ac:spMk id="2" creationId="{2E2DE867-000C-6B40-AF1B-79A7A1ED9116}"/>
          </ac:spMkLst>
        </pc:spChg>
        <pc:spChg chg="mod">
          <ac:chgData name="Grace Taylor" userId="4cc7b159-cb8f-4ae6-98b7-79896f943f82" providerId="ADAL" clId="{5DC42236-1D7F-4DCE-9918-947890926967}" dt="2024-04-06T11:04:37.009" v="2384" actId="113"/>
          <ac:spMkLst>
            <pc:docMk/>
            <pc:sldMk cId="1269828777" sldId="267"/>
            <ac:spMk id="3" creationId="{864BB711-9EEA-61D6-76C8-1C4C62DE0CB7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06:03.233" v="2598" actId="14100"/>
        <pc:sldMkLst>
          <pc:docMk/>
          <pc:sldMk cId="3878172942" sldId="268"/>
        </pc:sldMkLst>
        <pc:spChg chg="mod">
          <ac:chgData name="Grace Taylor" userId="4cc7b159-cb8f-4ae6-98b7-79896f943f82" providerId="ADAL" clId="{5DC42236-1D7F-4DCE-9918-947890926967}" dt="2024-04-06T11:05:05.960" v="2448" actId="20577"/>
          <ac:spMkLst>
            <pc:docMk/>
            <pc:sldMk cId="3878172942" sldId="268"/>
            <ac:spMk id="2" creationId="{2E2DE867-000C-6B40-AF1B-79A7A1ED9116}"/>
          </ac:spMkLst>
        </pc:spChg>
        <pc:spChg chg="mod">
          <ac:chgData name="Grace Taylor" userId="4cc7b159-cb8f-4ae6-98b7-79896f943f82" providerId="ADAL" clId="{5DC42236-1D7F-4DCE-9918-947890926967}" dt="2024-04-06T11:06:03.233" v="2598" actId="14100"/>
          <ac:spMkLst>
            <pc:docMk/>
            <pc:sldMk cId="3878172942" sldId="268"/>
            <ac:spMk id="3" creationId="{864BB711-9EEA-61D6-76C8-1C4C62DE0CB7}"/>
          </ac:spMkLst>
        </pc:spChg>
      </pc:sldChg>
      <pc:sldChg chg="modSp new mod setBg">
        <pc:chgData name="Grace Taylor" userId="4cc7b159-cb8f-4ae6-98b7-79896f943f82" providerId="ADAL" clId="{5DC42236-1D7F-4DCE-9918-947890926967}" dt="2024-04-06T11:08:26.133" v="2669" actId="20577"/>
        <pc:sldMkLst>
          <pc:docMk/>
          <pc:sldMk cId="2585212980" sldId="269"/>
        </pc:sldMkLst>
        <pc:spChg chg="mod">
          <ac:chgData name="Grace Taylor" userId="4cc7b159-cb8f-4ae6-98b7-79896f943f82" providerId="ADAL" clId="{5DC42236-1D7F-4DCE-9918-947890926967}" dt="2024-04-06T11:08:05.955" v="2666" actId="113"/>
          <ac:spMkLst>
            <pc:docMk/>
            <pc:sldMk cId="2585212980" sldId="269"/>
            <ac:spMk id="2" creationId="{C7C969D5-AFA5-A8A2-1A8A-B56683708973}"/>
          </ac:spMkLst>
        </pc:spChg>
        <pc:spChg chg="mod">
          <ac:chgData name="Grace Taylor" userId="4cc7b159-cb8f-4ae6-98b7-79896f943f82" providerId="ADAL" clId="{5DC42236-1D7F-4DCE-9918-947890926967}" dt="2024-04-06T11:08:26.133" v="2669" actId="20577"/>
          <ac:spMkLst>
            <pc:docMk/>
            <pc:sldMk cId="2585212980" sldId="269"/>
            <ac:spMk id="3" creationId="{42B06D73-ABC4-DAA9-887F-9027C558B6D6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07:31.714" v="2638" actId="207"/>
        <pc:sldMkLst>
          <pc:docMk/>
          <pc:sldMk cId="1477522621" sldId="270"/>
        </pc:sldMkLst>
        <pc:spChg chg="mod">
          <ac:chgData name="Grace Taylor" userId="4cc7b159-cb8f-4ae6-98b7-79896f943f82" providerId="ADAL" clId="{5DC42236-1D7F-4DCE-9918-947890926967}" dt="2024-04-06T11:06:15.532" v="2620" actId="20577"/>
          <ac:spMkLst>
            <pc:docMk/>
            <pc:sldMk cId="1477522621" sldId="270"/>
            <ac:spMk id="4" creationId="{4409DDE5-CA3D-A6CC-3940-7ACFF28FE592}"/>
          </ac:spMkLst>
        </pc:spChg>
        <pc:spChg chg="mod">
          <ac:chgData name="Grace Taylor" userId="4cc7b159-cb8f-4ae6-98b7-79896f943f82" providerId="ADAL" clId="{5DC42236-1D7F-4DCE-9918-947890926967}" dt="2024-04-06T11:07:31.714" v="2638" actId="207"/>
          <ac:spMkLst>
            <pc:docMk/>
            <pc:sldMk cId="1477522621" sldId="270"/>
            <ac:spMk id="5" creationId="{9C6AB004-170A-25FA-4703-CC746A38B215}"/>
          </ac:spMkLst>
        </pc:spChg>
      </pc:sldChg>
      <pc:sldChg chg="addSp delSp modSp add mod setBg">
        <pc:chgData name="Grace Taylor" userId="4cc7b159-cb8f-4ae6-98b7-79896f943f82" providerId="ADAL" clId="{5DC42236-1D7F-4DCE-9918-947890926967}" dt="2024-04-06T11:09:09.118" v="2701" actId="1076"/>
        <pc:sldMkLst>
          <pc:docMk/>
          <pc:sldMk cId="32602070" sldId="271"/>
        </pc:sldMkLst>
        <pc:spChg chg="del">
          <ac:chgData name="Grace Taylor" userId="4cc7b159-cb8f-4ae6-98b7-79896f943f82" providerId="ADAL" clId="{5DC42236-1D7F-4DCE-9918-947890926967}" dt="2024-04-06T11:08:36.546" v="2671" actId="478"/>
          <ac:spMkLst>
            <pc:docMk/>
            <pc:sldMk cId="32602070" sldId="271"/>
            <ac:spMk id="2" creationId="{C7C969D5-AFA5-A8A2-1A8A-B56683708973}"/>
          </ac:spMkLst>
        </pc:spChg>
        <pc:spChg chg="del">
          <ac:chgData name="Grace Taylor" userId="4cc7b159-cb8f-4ae6-98b7-79896f943f82" providerId="ADAL" clId="{5DC42236-1D7F-4DCE-9918-947890926967}" dt="2024-04-06T11:08:36.546" v="2671" actId="478"/>
          <ac:spMkLst>
            <pc:docMk/>
            <pc:sldMk cId="32602070" sldId="271"/>
            <ac:spMk id="3" creationId="{42B06D73-ABC4-DAA9-887F-9027C558B6D6}"/>
          </ac:spMkLst>
        </pc:spChg>
        <pc:spChg chg="add mod">
          <ac:chgData name="Grace Taylor" userId="4cc7b159-cb8f-4ae6-98b7-79896f943f82" providerId="ADAL" clId="{5DC42236-1D7F-4DCE-9918-947890926967}" dt="2024-04-06T11:08:46.670" v="2697" actId="20577"/>
          <ac:spMkLst>
            <pc:docMk/>
            <pc:sldMk cId="32602070" sldId="271"/>
            <ac:spMk id="4" creationId="{85F66214-1297-94E0-2D1D-863D2F4EBAAE}"/>
          </ac:spMkLst>
        </pc:spChg>
        <pc:spChg chg="add del mod">
          <ac:chgData name="Grace Taylor" userId="4cc7b159-cb8f-4ae6-98b7-79896f943f82" providerId="ADAL" clId="{5DC42236-1D7F-4DCE-9918-947890926967}" dt="2024-04-06T11:09:04.890" v="2700" actId="478"/>
          <ac:spMkLst>
            <pc:docMk/>
            <pc:sldMk cId="32602070" sldId="271"/>
            <ac:spMk id="5" creationId="{C24F1773-C00A-A077-920E-911F4727E1EE}"/>
          </ac:spMkLst>
        </pc:spChg>
        <pc:spChg chg="add mod">
          <ac:chgData name="Grace Taylor" userId="4cc7b159-cb8f-4ae6-98b7-79896f943f82" providerId="ADAL" clId="{5DC42236-1D7F-4DCE-9918-947890926967}" dt="2024-04-06T11:09:09.118" v="2701" actId="1076"/>
          <ac:spMkLst>
            <pc:docMk/>
            <pc:sldMk cId="32602070" sldId="271"/>
            <ac:spMk id="6" creationId="{DC434E94-78FA-0E16-9110-BFAE71AB6CF5}"/>
          </ac:spMkLst>
        </pc:spChg>
      </pc:sldChg>
      <pc:sldChg chg="addSp delSp modSp add mod setBg">
        <pc:chgData name="Grace Taylor" userId="4cc7b159-cb8f-4ae6-98b7-79896f943f82" providerId="ADAL" clId="{5DC42236-1D7F-4DCE-9918-947890926967}" dt="2024-04-06T11:09:42.951" v="2713" actId="20577"/>
        <pc:sldMkLst>
          <pc:docMk/>
          <pc:sldMk cId="933128326" sldId="272"/>
        </pc:sldMkLst>
        <pc:spChg chg="mod">
          <ac:chgData name="Grace Taylor" userId="4cc7b159-cb8f-4ae6-98b7-79896f943f82" providerId="ADAL" clId="{5DC42236-1D7F-4DCE-9918-947890926967}" dt="2024-04-06T11:09:42.951" v="2713" actId="20577"/>
          <ac:spMkLst>
            <pc:docMk/>
            <pc:sldMk cId="933128326" sldId="272"/>
            <ac:spMk id="2" creationId="{C7C969D5-AFA5-A8A2-1A8A-B56683708973}"/>
          </ac:spMkLst>
        </pc:spChg>
        <pc:spChg chg="del">
          <ac:chgData name="Grace Taylor" userId="4cc7b159-cb8f-4ae6-98b7-79896f943f82" providerId="ADAL" clId="{5DC42236-1D7F-4DCE-9918-947890926967}" dt="2024-04-06T11:09:23.004" v="2702"/>
          <ac:spMkLst>
            <pc:docMk/>
            <pc:sldMk cId="933128326" sldId="272"/>
            <ac:spMk id="3" creationId="{42B06D73-ABC4-DAA9-887F-9027C558B6D6}"/>
          </ac:spMkLst>
        </pc:spChg>
        <pc:spChg chg="add mod">
          <ac:chgData name="Grace Taylor" userId="4cc7b159-cb8f-4ae6-98b7-79896f943f82" providerId="ADAL" clId="{5DC42236-1D7F-4DCE-9918-947890926967}" dt="2024-04-06T11:09:23.004" v="2702"/>
          <ac:spMkLst>
            <pc:docMk/>
            <pc:sldMk cId="933128326" sldId="272"/>
            <ac:spMk id="4" creationId="{30113324-C356-DEC8-4898-73281BBD45F5}"/>
          </ac:spMkLst>
        </pc:spChg>
      </pc:sldChg>
      <pc:sldChg chg="addSp modSp add mod setBg">
        <pc:chgData name="Grace Taylor" userId="4cc7b159-cb8f-4ae6-98b7-79896f943f82" providerId="ADAL" clId="{5DC42236-1D7F-4DCE-9918-947890926967}" dt="2024-04-06T11:26:38.389" v="3955" actId="14100"/>
        <pc:sldMkLst>
          <pc:docMk/>
          <pc:sldMk cId="705982758" sldId="273"/>
        </pc:sldMkLst>
        <pc:spChg chg="add mod">
          <ac:chgData name="Grace Taylor" userId="4cc7b159-cb8f-4ae6-98b7-79896f943f82" providerId="ADAL" clId="{5DC42236-1D7F-4DCE-9918-947890926967}" dt="2024-04-06T11:26:38.389" v="3955" actId="14100"/>
          <ac:spMkLst>
            <pc:docMk/>
            <pc:sldMk cId="705982758" sldId="273"/>
            <ac:spMk id="2" creationId="{426DBFBD-CA9C-311A-9F28-C9D1BBF2AD42}"/>
          </ac:spMkLst>
        </pc:spChg>
        <pc:spChg chg="mod">
          <ac:chgData name="Grace Taylor" userId="4cc7b159-cb8f-4ae6-98b7-79896f943f82" providerId="ADAL" clId="{5DC42236-1D7F-4DCE-9918-947890926967}" dt="2024-04-06T11:10:01.167" v="2724" actId="20577"/>
          <ac:spMkLst>
            <pc:docMk/>
            <pc:sldMk cId="705982758" sldId="273"/>
            <ac:spMk id="4" creationId="{4409DDE5-CA3D-A6CC-3940-7ACFF28FE592}"/>
          </ac:spMkLst>
        </pc:spChg>
        <pc:spChg chg="mod">
          <ac:chgData name="Grace Taylor" userId="4cc7b159-cb8f-4ae6-98b7-79896f943f82" providerId="ADAL" clId="{5DC42236-1D7F-4DCE-9918-947890926967}" dt="2024-04-06T11:10:04.802" v="2732" actId="20577"/>
          <ac:spMkLst>
            <pc:docMk/>
            <pc:sldMk cId="705982758" sldId="273"/>
            <ac:spMk id="5" creationId="{9C6AB004-170A-25FA-4703-CC746A38B215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11:56.784" v="2933" actId="20577"/>
        <pc:sldMkLst>
          <pc:docMk/>
          <pc:sldMk cId="1365745331" sldId="274"/>
        </pc:sldMkLst>
        <pc:spChg chg="mod">
          <ac:chgData name="Grace Taylor" userId="4cc7b159-cb8f-4ae6-98b7-79896f943f82" providerId="ADAL" clId="{5DC42236-1D7F-4DCE-9918-947890926967}" dt="2024-04-06T11:10:52.359" v="2762" actId="20577"/>
          <ac:spMkLst>
            <pc:docMk/>
            <pc:sldMk cId="1365745331" sldId="274"/>
            <ac:spMk id="2" creationId="{C7C969D5-AFA5-A8A2-1A8A-B56683708973}"/>
          </ac:spMkLst>
        </pc:spChg>
        <pc:spChg chg="mod">
          <ac:chgData name="Grace Taylor" userId="4cc7b159-cb8f-4ae6-98b7-79896f943f82" providerId="ADAL" clId="{5DC42236-1D7F-4DCE-9918-947890926967}" dt="2024-04-06T11:11:56.784" v="2933" actId="20577"/>
          <ac:spMkLst>
            <pc:docMk/>
            <pc:sldMk cId="1365745331" sldId="274"/>
            <ac:spMk id="3" creationId="{42B06D73-ABC4-DAA9-887F-9027C558B6D6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25:42.440" v="3859" actId="20577"/>
        <pc:sldMkLst>
          <pc:docMk/>
          <pc:sldMk cId="3919150823" sldId="275"/>
        </pc:sldMkLst>
        <pc:spChg chg="mod">
          <ac:chgData name="Grace Taylor" userId="4cc7b159-cb8f-4ae6-98b7-79896f943f82" providerId="ADAL" clId="{5DC42236-1D7F-4DCE-9918-947890926967}" dt="2024-04-06T11:13:18.960" v="2979" actId="20577"/>
          <ac:spMkLst>
            <pc:docMk/>
            <pc:sldMk cId="3919150823" sldId="275"/>
            <ac:spMk id="4" creationId="{85F66214-1297-94E0-2D1D-863D2F4EBAAE}"/>
          </ac:spMkLst>
        </pc:spChg>
        <pc:spChg chg="mod">
          <ac:chgData name="Grace Taylor" userId="4cc7b159-cb8f-4ae6-98b7-79896f943f82" providerId="ADAL" clId="{5DC42236-1D7F-4DCE-9918-947890926967}" dt="2024-04-06T11:25:42.440" v="3859" actId="20577"/>
          <ac:spMkLst>
            <pc:docMk/>
            <pc:sldMk cId="3919150823" sldId="275"/>
            <ac:spMk id="6" creationId="{DC434E94-78FA-0E16-9110-BFAE71AB6CF5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14:59.949" v="3283" actId="20577"/>
        <pc:sldMkLst>
          <pc:docMk/>
          <pc:sldMk cId="1305202421" sldId="276"/>
        </pc:sldMkLst>
        <pc:spChg chg="mod">
          <ac:chgData name="Grace Taylor" userId="4cc7b159-cb8f-4ae6-98b7-79896f943f82" providerId="ADAL" clId="{5DC42236-1D7F-4DCE-9918-947890926967}" dt="2024-04-06T11:13:36.593" v="3030" actId="20577"/>
          <ac:spMkLst>
            <pc:docMk/>
            <pc:sldMk cId="1305202421" sldId="276"/>
            <ac:spMk id="2" creationId="{C7C969D5-AFA5-A8A2-1A8A-B56683708973}"/>
          </ac:spMkLst>
        </pc:spChg>
        <pc:spChg chg="mod">
          <ac:chgData name="Grace Taylor" userId="4cc7b159-cb8f-4ae6-98b7-79896f943f82" providerId="ADAL" clId="{5DC42236-1D7F-4DCE-9918-947890926967}" dt="2024-04-06T11:14:59.949" v="3283" actId="20577"/>
          <ac:spMkLst>
            <pc:docMk/>
            <pc:sldMk cId="1305202421" sldId="276"/>
            <ac:spMk id="4" creationId="{30113324-C356-DEC8-4898-73281BBD45F5}"/>
          </ac:spMkLst>
        </pc:spChg>
      </pc:sldChg>
      <pc:sldChg chg="add del setBg">
        <pc:chgData name="Grace Taylor" userId="4cc7b159-cb8f-4ae6-98b7-79896f943f82" providerId="ADAL" clId="{5DC42236-1D7F-4DCE-9918-947890926967}" dt="2024-04-06T11:15:06.379" v="3285" actId="47"/>
        <pc:sldMkLst>
          <pc:docMk/>
          <pc:sldMk cId="365117364" sldId="277"/>
        </pc:sldMkLst>
      </pc:sldChg>
      <pc:sldChg chg="add del setBg">
        <pc:chgData name="Grace Taylor" userId="4cc7b159-cb8f-4ae6-98b7-79896f943f82" providerId="ADAL" clId="{5DC42236-1D7F-4DCE-9918-947890926967}" dt="2024-04-06T11:17:41.684" v="3625" actId="47"/>
        <pc:sldMkLst>
          <pc:docMk/>
          <pc:sldMk cId="3365456862" sldId="278"/>
        </pc:sldMkLst>
      </pc:sldChg>
      <pc:sldChg chg="add del setBg">
        <pc:chgData name="Grace Taylor" userId="4cc7b159-cb8f-4ae6-98b7-79896f943f82" providerId="ADAL" clId="{5DC42236-1D7F-4DCE-9918-947890926967}" dt="2024-04-06T11:16:53.151" v="3619" actId="47"/>
        <pc:sldMkLst>
          <pc:docMk/>
          <pc:sldMk cId="2532138305" sldId="279"/>
        </pc:sldMkLst>
      </pc:sldChg>
      <pc:sldChg chg="modSp add mod setBg">
        <pc:chgData name="Grace Taylor" userId="4cc7b159-cb8f-4ae6-98b7-79896f943f82" providerId="ADAL" clId="{5DC42236-1D7F-4DCE-9918-947890926967}" dt="2024-04-06T11:16:46.246" v="3618" actId="14100"/>
        <pc:sldMkLst>
          <pc:docMk/>
          <pc:sldMk cId="3573143671" sldId="280"/>
        </pc:sldMkLst>
        <pc:spChg chg="mod">
          <ac:chgData name="Grace Taylor" userId="4cc7b159-cb8f-4ae6-98b7-79896f943f82" providerId="ADAL" clId="{5DC42236-1D7F-4DCE-9918-947890926967}" dt="2024-04-06T11:15:26.473" v="3317" actId="27636"/>
          <ac:spMkLst>
            <pc:docMk/>
            <pc:sldMk cId="3573143671" sldId="280"/>
            <ac:spMk id="2" creationId="{C7C969D5-AFA5-A8A2-1A8A-B56683708973}"/>
          </ac:spMkLst>
        </pc:spChg>
        <pc:spChg chg="mod">
          <ac:chgData name="Grace Taylor" userId="4cc7b159-cb8f-4ae6-98b7-79896f943f82" providerId="ADAL" clId="{5DC42236-1D7F-4DCE-9918-947890926967}" dt="2024-04-06T11:16:46.246" v="3618" actId="14100"/>
          <ac:spMkLst>
            <pc:docMk/>
            <pc:sldMk cId="3573143671" sldId="280"/>
            <ac:spMk id="4" creationId="{30113324-C356-DEC8-4898-73281BBD45F5}"/>
          </ac:spMkLst>
        </pc:spChg>
      </pc:sldChg>
      <pc:sldChg chg="addSp delSp modSp new mod setBg">
        <pc:chgData name="Grace Taylor" userId="4cc7b159-cb8f-4ae6-98b7-79896f943f82" providerId="ADAL" clId="{5DC42236-1D7F-4DCE-9918-947890926967}" dt="2024-04-06T11:17:31.691" v="3624"/>
        <pc:sldMkLst>
          <pc:docMk/>
          <pc:sldMk cId="605504260" sldId="281"/>
        </pc:sldMkLst>
        <pc:spChg chg="del">
          <ac:chgData name="Grace Taylor" userId="4cc7b159-cb8f-4ae6-98b7-79896f943f82" providerId="ADAL" clId="{5DC42236-1D7F-4DCE-9918-947890926967}" dt="2024-04-06T11:17:25.097" v="3622" actId="478"/>
          <ac:spMkLst>
            <pc:docMk/>
            <pc:sldMk cId="605504260" sldId="281"/>
            <ac:spMk id="2" creationId="{4387E712-E8CC-2CA1-F6A5-712F36C2E444}"/>
          </ac:spMkLst>
        </pc:spChg>
        <pc:spChg chg="del">
          <ac:chgData name="Grace Taylor" userId="4cc7b159-cb8f-4ae6-98b7-79896f943f82" providerId="ADAL" clId="{5DC42236-1D7F-4DCE-9918-947890926967}" dt="2024-04-06T11:17:27.632" v="3623" actId="478"/>
          <ac:spMkLst>
            <pc:docMk/>
            <pc:sldMk cId="605504260" sldId="281"/>
            <ac:spMk id="3" creationId="{9EB21D12-7F4E-E56B-3E8A-6FA919AF02A1}"/>
          </ac:spMkLst>
        </pc:spChg>
        <pc:spChg chg="add mod">
          <ac:chgData name="Grace Taylor" userId="4cc7b159-cb8f-4ae6-98b7-79896f943f82" providerId="ADAL" clId="{5DC42236-1D7F-4DCE-9918-947890926967}" dt="2024-04-06T11:17:23.298" v="3621"/>
          <ac:spMkLst>
            <pc:docMk/>
            <pc:sldMk cId="605504260" sldId="281"/>
            <ac:spMk id="4" creationId="{455100FF-6A99-A427-D2CF-FA5017BB46AF}"/>
          </ac:spMkLst>
        </pc:spChg>
        <pc:spChg chg="add mod">
          <ac:chgData name="Grace Taylor" userId="4cc7b159-cb8f-4ae6-98b7-79896f943f82" providerId="ADAL" clId="{5DC42236-1D7F-4DCE-9918-947890926967}" dt="2024-04-06T11:17:23.298" v="3621"/>
          <ac:spMkLst>
            <pc:docMk/>
            <pc:sldMk cId="605504260" sldId="281"/>
            <ac:spMk id="5" creationId="{234746FA-2B12-4BC7-6DC9-AF37EDD45D12}"/>
          </ac:spMkLst>
        </pc:spChg>
      </pc:sldChg>
      <pc:sldChg chg="modSp add mod setBg">
        <pc:chgData name="Grace Taylor" userId="4cc7b159-cb8f-4ae6-98b7-79896f943f82" providerId="ADAL" clId="{5DC42236-1D7F-4DCE-9918-947890926967}" dt="2024-04-06T11:27:04.379" v="3961" actId="20577"/>
        <pc:sldMkLst>
          <pc:docMk/>
          <pc:sldMk cId="2005318668" sldId="282"/>
        </pc:sldMkLst>
        <pc:spChg chg="mod">
          <ac:chgData name="Grace Taylor" userId="4cc7b159-cb8f-4ae6-98b7-79896f943f82" providerId="ADAL" clId="{5DC42236-1D7F-4DCE-9918-947890926967}" dt="2024-04-06T11:21:33.647" v="3653" actId="27636"/>
          <ac:spMkLst>
            <pc:docMk/>
            <pc:sldMk cId="2005318668" sldId="282"/>
            <ac:spMk id="2" creationId="{2E2DE867-000C-6B40-AF1B-79A7A1ED9116}"/>
          </ac:spMkLst>
        </pc:spChg>
        <pc:spChg chg="mod">
          <ac:chgData name="Grace Taylor" userId="4cc7b159-cb8f-4ae6-98b7-79896f943f82" providerId="ADAL" clId="{5DC42236-1D7F-4DCE-9918-947890926967}" dt="2024-04-06T11:27:04.379" v="3961" actId="20577"/>
          <ac:spMkLst>
            <pc:docMk/>
            <pc:sldMk cId="2005318668" sldId="282"/>
            <ac:spMk id="3" creationId="{864BB711-9EEA-61D6-76C8-1C4C62DE0CB7}"/>
          </ac:spMkLst>
        </pc:spChg>
      </pc:sldChg>
    </pc:docChg>
  </pc:docChgLst>
  <pc:docChgLst>
    <pc:chgData name="Grace Taylor" userId="S::gtaylor@brownhillsoa.co.uk::4cc7b159-cb8f-4ae6-98b7-79896f943f82" providerId="AD" clId="Web-{03160B29-9CCA-D9DF-CE71-0ECF568CA705}"/>
    <pc:docChg chg="delSld modSld">
      <pc:chgData name="Grace Taylor" userId="S::gtaylor@brownhillsoa.co.uk::4cc7b159-cb8f-4ae6-98b7-79896f943f82" providerId="AD" clId="Web-{03160B29-9CCA-D9DF-CE71-0ECF568CA705}" dt="2024-05-13T06:19:16.599" v="18" actId="20577"/>
      <pc:docMkLst>
        <pc:docMk/>
      </pc:docMkLst>
      <pc:sldChg chg="modSp">
        <pc:chgData name="Grace Taylor" userId="S::gtaylor@brownhillsoa.co.uk::4cc7b159-cb8f-4ae6-98b7-79896f943f82" providerId="AD" clId="Web-{03160B29-9CCA-D9DF-CE71-0ECF568CA705}" dt="2024-05-13T06:19:16.599" v="18" actId="20577"/>
        <pc:sldMkLst>
          <pc:docMk/>
          <pc:sldMk cId="870066716" sldId="257"/>
        </pc:sldMkLst>
        <pc:spChg chg="mod">
          <ac:chgData name="Grace Taylor" userId="S::gtaylor@brownhillsoa.co.uk::4cc7b159-cb8f-4ae6-98b7-79896f943f82" providerId="AD" clId="Web-{03160B29-9CCA-D9DF-CE71-0ECF568CA705}" dt="2024-05-13T06:19:16.599" v="18" actId="20577"/>
          <ac:spMkLst>
            <pc:docMk/>
            <pc:sldMk cId="870066716" sldId="257"/>
            <ac:spMk id="5" creationId="{9C6AB004-170A-25FA-4703-CC746A38B215}"/>
          </ac:spMkLst>
        </pc:spChg>
      </pc:sldChg>
      <pc:sldChg chg="del">
        <pc:chgData name="Grace Taylor" userId="S::gtaylor@brownhillsoa.co.uk::4cc7b159-cb8f-4ae6-98b7-79896f943f82" providerId="AD" clId="Web-{03160B29-9CCA-D9DF-CE71-0ECF568CA705}" dt="2024-05-13T06:18:52.301" v="14"/>
        <pc:sldMkLst>
          <pc:docMk/>
          <pc:sldMk cId="2643593840" sldId="265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13"/>
        <pc:sldMkLst>
          <pc:docMk/>
          <pc:sldMk cId="2896543163" sldId="266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12"/>
        <pc:sldMkLst>
          <pc:docMk/>
          <pc:sldMk cId="1269828777" sldId="267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11"/>
        <pc:sldMkLst>
          <pc:docMk/>
          <pc:sldMk cId="3878172942" sldId="268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9"/>
        <pc:sldMkLst>
          <pc:docMk/>
          <pc:sldMk cId="2585212980" sldId="269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10"/>
        <pc:sldMkLst>
          <pc:docMk/>
          <pc:sldMk cId="1477522621" sldId="270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8"/>
        <pc:sldMkLst>
          <pc:docMk/>
          <pc:sldMk cId="32602070" sldId="271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7"/>
        <pc:sldMkLst>
          <pc:docMk/>
          <pc:sldMk cId="933128326" sldId="272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6"/>
        <pc:sldMkLst>
          <pc:docMk/>
          <pc:sldMk cId="705982758" sldId="273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5"/>
        <pc:sldMkLst>
          <pc:docMk/>
          <pc:sldMk cId="1365745331" sldId="274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3"/>
        <pc:sldMkLst>
          <pc:docMk/>
          <pc:sldMk cId="3919150823" sldId="275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2"/>
        <pc:sldMkLst>
          <pc:docMk/>
          <pc:sldMk cId="1305202421" sldId="276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1"/>
        <pc:sldMkLst>
          <pc:docMk/>
          <pc:sldMk cId="3573143671" sldId="280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4"/>
        <pc:sldMkLst>
          <pc:docMk/>
          <pc:sldMk cId="605504260" sldId="281"/>
        </pc:sldMkLst>
      </pc:sldChg>
      <pc:sldChg chg="del">
        <pc:chgData name="Grace Taylor" userId="S::gtaylor@brownhillsoa.co.uk::4cc7b159-cb8f-4ae6-98b7-79896f943f82" providerId="AD" clId="Web-{03160B29-9CCA-D9DF-CE71-0ECF568CA705}" dt="2024-05-13T06:18:52.301" v="0"/>
        <pc:sldMkLst>
          <pc:docMk/>
          <pc:sldMk cId="2005318668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4ED5-DAE4-994E-34B2-ADCA6881E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6445E-19DB-E4E3-0363-81BA67456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54B16-40E8-CC8B-FC31-0327C7A9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C0275-D5AA-1061-6BD6-2A40D2DF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BAD05-C6A2-C749-ABF5-57B306D1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A12D-B8BB-6C0D-A443-CB134E26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E3DFB-5ADB-979C-1AA8-30FB3D3DC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4B16E-69BA-21A1-3845-E0E4E946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6770-BB6B-7251-9052-81F86A17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CE601-8415-B748-6BAE-3A905A93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D7983-73E0-B42C-D330-A7FCF65CD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81D4D-37A9-C3D8-6CC1-9AABA788F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2BF96-9251-D0D7-A07A-B99693E6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EE468-F809-9FA6-74DB-1AA64368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32704-BCF4-EFF5-F527-67163E98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3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406A-C363-DB16-210A-9B8756FC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3A5AC-DDA5-12D3-FBAE-B821DA4B2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BE452-F544-96D2-64AB-DDFA6515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E7006-614C-2431-D13D-D030127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6A72-8E79-8A51-1D97-EF2E62E0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8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22B4-46D7-3454-E824-A21402879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90E83-5AA9-FAD0-65D8-9375F542C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90A55-55FE-851E-9135-7B1522B9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50B5-230B-1B10-C01E-53DD5D13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BE058-78AB-377A-6AE4-1D9F5A99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0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2C0F3-17EA-64CE-9532-0334A2A60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E9ECA-8A12-D431-1EA4-C011448F9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38AE8-8386-7858-A484-C326BDEA1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BD1B6-D304-6247-E79C-4836E4FB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9DB35-8A28-82EE-7AFA-DC5FF372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DC009-EE13-31A2-8927-07C86A96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8282-13A2-12AF-0C95-2050DC3D7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A49D1-B5DF-3FCB-D536-1D9F2EB5E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91B9-CE81-87CC-1ACD-0545BF807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4E5B5-3FE6-B3EF-1C99-DD4DDCBA9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79D73-45BB-B964-795B-90F6FE276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40FD1-CDD0-32CC-4E49-8C79A7EB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064CE-40AE-0F2F-8CAC-ED15C1E3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C58F3-D8BA-C5FC-2131-D42EBBBD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B2EA-BF3C-B76B-B6C3-A8EDD314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6E2F0-661D-743E-6A8F-40046627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0AA8E-1EFE-E6B2-C7D8-17FAA85A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623AF-59C0-B8C3-3A85-88116E1D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5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D2072-81F1-B7C8-D0A2-63C59838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EB13E-6628-C29A-A5CA-40486817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6F4A2-0FBE-378F-D7A7-ADAADD7F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8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7DB-1B81-E428-E19D-AFB62680A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04A3B-AD9E-EC4F-277B-44E8AF59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E662F-F86C-145F-0848-63D66FE72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3EA79-6CE9-532E-465E-E56EC117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50EC2-DBAF-D4F0-4C62-3942A21E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968A9-C920-3B16-0ED0-B541BC1F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C7D3-E711-33D2-501B-8A4D0A6E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9ED0F6-5234-AB4A-A6DF-65892A98F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BCC46-95D1-E5E0-DAD6-367787AA1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B7CE6-C43D-DCB8-51C5-41F48F09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8532D-D28E-953E-2DDA-0A34ACF3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398A6-5A13-E5D8-1D7B-D919A63C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349E8-20E1-C9DD-A818-B6A7FCAAF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1911E-41F9-863D-1A72-53A41E5E4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4A3F7-4E6C-DB50-F227-4EEF6CA59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9B111D-FA5A-4DA0-BCC5-59FFEC595F14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D9CA-F1F0-170E-13E2-089D1FEE9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C1DC-6765-9C25-AE5C-ED4E72684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BFDB7A-7BE9-4220-80E8-7B611CA5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0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AD6A-C51E-CE43-D193-9A0AF4BD1A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How to answer each History exam question: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44F54-FB4E-EBD7-FEE8-5CFB56BF21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Flashcards </a:t>
            </a:r>
            <a:r>
              <a:rPr lang="en-GB" dirty="0"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6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09DDE5-CA3D-A6CC-3940-7ACFF28FE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6" y="1122363"/>
            <a:ext cx="11974286" cy="2387600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Crime and Punishment</a:t>
            </a:r>
            <a:br>
              <a:rPr lang="en-GB" sz="7200" dirty="0">
                <a:latin typeface="Century Gothic" panose="020B0502020202020204" pitchFamily="34" charset="0"/>
              </a:rPr>
            </a:br>
            <a:r>
              <a:rPr lang="en-GB" sz="7200" dirty="0">
                <a:latin typeface="Century Gothic" panose="020B0502020202020204" pitchFamily="34" charset="0"/>
              </a:rPr>
              <a:t>Paper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C6AB004-170A-25FA-4703-CC746A38B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492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6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9E81-C98F-D21E-16F9-D349F00E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(Whitechapel) Describe two features (4 Marks)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CB5E-2FAB-3E67-FB44-169865A6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Identify one feature </a:t>
            </a:r>
            <a:r>
              <a:rPr lang="en-GB" dirty="0">
                <a:latin typeface="Century Gothic" panose="020B0502020202020204" pitchFamily="34" charset="0"/>
              </a:rPr>
              <a:t>(thing/example) and </a:t>
            </a:r>
            <a:r>
              <a:rPr lang="en-GB" b="1" dirty="0">
                <a:latin typeface="Century Gothic" panose="020B0502020202020204" pitchFamily="34" charset="0"/>
              </a:rPr>
              <a:t>then describe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Repeat with a different feature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8161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CB5E-2FAB-3E67-FB44-169865A6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5" y="1825625"/>
            <a:ext cx="11919856" cy="4912632"/>
          </a:xfrm>
        </p:spPr>
        <p:txBody>
          <a:bodyPr>
            <a:normAutofit lnSpcReduction="10000"/>
          </a:bodyPr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How is Source A useful - content </a:t>
            </a:r>
            <a:r>
              <a:rPr lang="en-GB" dirty="0">
                <a:latin typeface="Century Gothic" panose="020B0502020202020204" pitchFamily="34" charset="0"/>
              </a:rPr>
              <a:t>(what it says)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How is Source A useful – context </a:t>
            </a:r>
            <a:r>
              <a:rPr lang="en-GB" dirty="0">
                <a:latin typeface="Century Gothic" panose="020B0502020202020204" pitchFamily="34" charset="0"/>
              </a:rPr>
              <a:t>(matching with own knowledge)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How Source A useful – provenance </a:t>
            </a:r>
            <a:r>
              <a:rPr lang="en-GB" dirty="0">
                <a:latin typeface="Century Gothic" panose="020B0502020202020204" pitchFamily="34" charset="0"/>
              </a:rPr>
              <a:t>(author, purpose, type)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Repeat for Source B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10-15 minutes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983805-F879-C5D1-FDA8-C839D49F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(Whitechapel) How useful source question (8 Marks)</a:t>
            </a:r>
          </a:p>
        </p:txBody>
      </p:sp>
    </p:spTree>
    <p:extLst>
      <p:ext uri="{BB962C8B-B14F-4D97-AF65-F5344CB8AC3E}">
        <p14:creationId xmlns:p14="http://schemas.microsoft.com/office/powerpoint/2010/main" val="141366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9E81-C98F-D21E-16F9-D349F00E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(Whitechapel) Follow up a source 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(4 Marks)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CB5E-2FAB-3E67-FB44-169865A6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Pick a quote linked to the enquiry </a:t>
            </a:r>
            <a:r>
              <a:rPr lang="en-GB" dirty="0">
                <a:latin typeface="Century Gothic" panose="020B0502020202020204" pitchFamily="34" charset="0"/>
              </a:rPr>
              <a:t>(e.g. crime and poverty)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Write a question </a:t>
            </a:r>
            <a:r>
              <a:rPr lang="en-GB" dirty="0">
                <a:latin typeface="Century Gothic" panose="020B0502020202020204" pitchFamily="34" charset="0"/>
              </a:rPr>
              <a:t>linked to enquiry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Type of source that would help</a:t>
            </a:r>
            <a:r>
              <a:rPr lang="en-GB" dirty="0">
                <a:latin typeface="Century Gothic" panose="020B0502020202020204" pitchFamily="34" charset="0"/>
              </a:rPr>
              <a:t> (BE SPECIFIC)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How is this going to help </a:t>
            </a:r>
            <a:r>
              <a:rPr lang="en-GB" dirty="0">
                <a:latin typeface="Century Gothic" panose="020B0502020202020204" pitchFamily="34" charset="0"/>
              </a:rPr>
              <a:t>you answer your question?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402743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9E81-C98F-D21E-16F9-D349F00E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(Crime) Similarity or Difference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(4 Marks)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CB5E-2FAB-3E67-FB44-169865A6E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>
                <a:latin typeface="Century Gothic" panose="020B0502020202020204" pitchFamily="34" charset="0"/>
              </a:rPr>
              <a:t>Describe the feature in the question </a:t>
            </a:r>
            <a:r>
              <a:rPr lang="en-GB" dirty="0">
                <a:latin typeface="Century Gothic" panose="020B0502020202020204" pitchFamily="34" charset="0"/>
              </a:rPr>
              <a:t>for the first time period mentioned (e.g. punishments in 1500-1700)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MUST compare </a:t>
            </a:r>
            <a:r>
              <a:rPr lang="en-GB" dirty="0">
                <a:latin typeface="Century Gothic" panose="020B0502020202020204" pitchFamily="34" charset="0"/>
              </a:rPr>
              <a:t>– e.g. this is similar/different to the other period because…(punishments in 1900-present day)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5 minutes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4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9E81-C98F-D21E-16F9-D349F00E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(Crime) Explain why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(12 Marks)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CB5E-2FAB-3E67-FB44-169865A6E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11342915" cy="4351338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>
                <a:latin typeface="Century Gothic" panose="020B0502020202020204" pitchFamily="34" charset="0"/>
              </a:rPr>
              <a:t>X3 paragraphs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PEEL </a:t>
            </a:r>
            <a:r>
              <a:rPr lang="en-GB" dirty="0">
                <a:latin typeface="Century Gothic" panose="020B0502020202020204" pitchFamily="34" charset="0"/>
              </a:rPr>
              <a:t>(Point, Evidence, Explanation, Link)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WHY not what </a:t>
            </a:r>
            <a:r>
              <a:rPr lang="en-GB" dirty="0">
                <a:latin typeface="Century Gothic" panose="020B0502020202020204" pitchFamily="34" charset="0"/>
              </a:rPr>
              <a:t>(Explain why something happened/changed and not what happened)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15 minutes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5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DE867-000C-6B40-AF1B-79A7A1ED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(Crime) How far do you agree?</a:t>
            </a:r>
            <a:br>
              <a:rPr lang="en-GB" b="1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(16 Marks + 4 SPAG)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B711-9EEA-61D6-76C8-1C4C62DE0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>
                <a:latin typeface="Century Gothic" panose="020B0502020202020204" pitchFamily="34" charset="0"/>
              </a:rPr>
              <a:t>5 paragraphs (introduction, agree </a:t>
            </a:r>
            <a:r>
              <a:rPr lang="en-GB" dirty="0">
                <a:latin typeface="Century Gothic" panose="020B0502020202020204" pitchFamily="34" charset="0"/>
              </a:rPr>
              <a:t>(x1 or 2), </a:t>
            </a:r>
            <a:r>
              <a:rPr lang="en-GB" b="1" dirty="0">
                <a:latin typeface="Century Gothic" panose="020B0502020202020204" pitchFamily="34" charset="0"/>
              </a:rPr>
              <a:t>disagree </a:t>
            </a:r>
            <a:r>
              <a:rPr lang="en-GB" dirty="0">
                <a:latin typeface="Century Gothic" panose="020B0502020202020204" pitchFamily="34" charset="0"/>
              </a:rPr>
              <a:t>(x1 or 2), </a:t>
            </a:r>
            <a:r>
              <a:rPr lang="en-GB" b="1" dirty="0">
                <a:latin typeface="Century Gothic" panose="020B0502020202020204" pitchFamily="34" charset="0"/>
              </a:rPr>
              <a:t>conclusion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MUST give both sides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MUST have a clear judgement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20-25 minutes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6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8" ma:contentTypeDescription="Create a new document." ma:contentTypeScope="" ma:versionID="65abed5454f9ab46dbbb89875b7c4057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0bc5025c893e312bff59ee82885a338b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e08302-c0fa-4238-a1ec-68c1e69a672c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34569-70CD-43A8-BFB7-6A269ADA6E7F}">
  <ds:schemaRefs>
    <ds:schemaRef ds:uri="http://schemas.microsoft.com/office/2006/metadata/properties"/>
    <ds:schemaRef ds:uri="http://schemas.microsoft.com/office/infopath/2007/PartnerControls"/>
    <ds:schemaRef ds:uri="8f7edd7e-e0f9-4931-b3f9-b2f02ce0fc74"/>
    <ds:schemaRef ds:uri="9859d9fa-abf5-452e-8251-76a84a04b490"/>
  </ds:schemaRefs>
</ds:datastoreItem>
</file>

<file path=customXml/itemProps2.xml><?xml version="1.0" encoding="utf-8"?>
<ds:datastoreItem xmlns:ds="http://schemas.openxmlformats.org/officeDocument/2006/customXml" ds:itemID="{DDE2B5FE-704D-424D-A226-864F242F1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0C9A41-B83A-479E-9E98-0E502AFD1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59d9fa-abf5-452e-8251-76a84a04b490"/>
    <ds:schemaRef ds:uri="8f7edd7e-e0f9-4931-b3f9-b2f02ce0f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815</Words>
  <Application>Microsoft Office PowerPoint</Application>
  <PresentationFormat>Widescreen</PresentationFormat>
  <Paragraphs>169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answer each History exam question:</vt:lpstr>
      <vt:lpstr>Crime and Punishment Paper 1</vt:lpstr>
      <vt:lpstr>(Whitechapel) Describe two features (4 Marks)</vt:lpstr>
      <vt:lpstr>(Whitechapel) How useful source question (8 Marks)</vt:lpstr>
      <vt:lpstr>(Whitechapel) Follow up a source  (4 Marks)</vt:lpstr>
      <vt:lpstr>(Crime) Similarity or Difference (4 Marks)</vt:lpstr>
      <vt:lpstr>(Crime) Explain why (12 Marks)</vt:lpstr>
      <vt:lpstr>(Crime) How far do you agree? (16 Marks + 4 SPAG)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answer each History exam question:</dc:title>
  <dc:creator>Grace Taylor</dc:creator>
  <cp:lastModifiedBy>Grace Taylor</cp:lastModifiedBy>
  <cp:revision>4</cp:revision>
  <dcterms:created xsi:type="dcterms:W3CDTF">2024-04-06T10:41:35Z</dcterms:created>
  <dcterms:modified xsi:type="dcterms:W3CDTF">2024-05-13T06:19:18Z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  <property fmtid="{D5CDD505-2E9C-101B-9397-08002B2CF9AE}" pid="3" name="MediaServiceImageTags">
    <vt:lpwstr/>
  </property>
</Properties>
</file>