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77" r:id="rId5"/>
    <p:sldId id="294" r:id="rId6"/>
    <p:sldId id="295" r:id="rId7"/>
    <p:sldId id="296" r:id="rId8"/>
    <p:sldId id="298" r:id="rId9"/>
    <p:sldId id="299" r:id="rId10"/>
    <p:sldId id="300" r:id="rId11"/>
    <p:sldId id="301" r:id="rId12"/>
    <p:sldId id="302" r:id="rId13"/>
    <p:sldId id="303" r:id="rId14"/>
    <p:sldId id="311" r:id="rId15"/>
    <p:sldId id="312" r:id="rId16"/>
    <p:sldId id="304" r:id="rId17"/>
    <p:sldId id="305" r:id="rId18"/>
    <p:sldId id="306" r:id="rId19"/>
    <p:sldId id="307" r:id="rId20"/>
    <p:sldId id="308" r:id="rId21"/>
    <p:sldId id="309" r:id="rId22"/>
    <p:sldId id="31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F600"/>
    <a:srgbClr val="FDFFF3"/>
    <a:srgbClr val="F3FBFF"/>
    <a:srgbClr val="EDFDFD"/>
    <a:srgbClr val="FFFAEB"/>
    <a:srgbClr val="FFF3D3"/>
    <a:srgbClr val="FFCF47"/>
    <a:srgbClr val="FFF9E7"/>
    <a:srgbClr val="FFF8E5"/>
    <a:srgbClr val="FCFF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DB5D2D-545A-ED7C-6FB9-205BF09BDFD8}" v="178" dt="2023-11-08T15:01:19.649"/>
    <p1510:client id="{D4856E3B-486B-4C87-BCC7-D612F3FF6CAC}" v="1" dt="2023-08-31T09:37:44.883"/>
    <p1510:client id="{F6219B8D-F57A-3150-265F-2D9A15F86BAD}" v="25" dt="2023-11-09T10:43:26.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250" autoAdjust="0"/>
  </p:normalViewPr>
  <p:slideViewPr>
    <p:cSldViewPr snapToGrid="0" snapToObjects="1" showGuides="1">
      <p:cViewPr varScale="1">
        <p:scale>
          <a:sx n="68" d="100"/>
          <a:sy n="68" d="100"/>
        </p:scale>
        <p:origin x="108"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varScale="1">
        <p:scale>
          <a:sx n="52" d="100"/>
          <a:sy n="52" d="100"/>
        </p:scale>
        <p:origin x="175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maine Caldwell" userId="S::gcaldwell@brownhillsoa.co.uk::767c06e3-8e8a-4907-a098-7aef81ba36a3" providerId="AD" clId="Web-{F6219B8D-F57A-3150-265F-2D9A15F86BAD}"/>
    <pc:docChg chg="modSld">
      <pc:chgData name="Germaine Caldwell" userId="S::gcaldwell@brownhillsoa.co.uk::767c06e3-8e8a-4907-a098-7aef81ba36a3" providerId="AD" clId="Web-{F6219B8D-F57A-3150-265F-2D9A15F86BAD}" dt="2023-11-09T10:43:26.121" v="24" actId="14100"/>
      <pc:docMkLst>
        <pc:docMk/>
      </pc:docMkLst>
      <pc:sldChg chg="modSp">
        <pc:chgData name="Germaine Caldwell" userId="S::gcaldwell@brownhillsoa.co.uk::767c06e3-8e8a-4907-a098-7aef81ba36a3" providerId="AD" clId="Web-{F6219B8D-F57A-3150-265F-2D9A15F86BAD}" dt="2023-11-09T10:43:04.948" v="23" actId="1076"/>
        <pc:sldMkLst>
          <pc:docMk/>
          <pc:sldMk cId="619409266" sldId="304"/>
        </pc:sldMkLst>
        <pc:spChg chg="mod">
          <ac:chgData name="Germaine Caldwell" userId="S::gcaldwell@brownhillsoa.co.uk::767c06e3-8e8a-4907-a098-7aef81ba36a3" providerId="AD" clId="Web-{F6219B8D-F57A-3150-265F-2D9A15F86BAD}" dt="2023-11-09T10:43:04.901" v="19" actId="1076"/>
          <ac:spMkLst>
            <pc:docMk/>
            <pc:sldMk cId="619409266" sldId="304"/>
            <ac:spMk id="7" creationId="{2FA582A9-AA10-DFF4-3CAE-34B079FD6061}"/>
          </ac:spMkLst>
        </pc:spChg>
        <pc:spChg chg="mod">
          <ac:chgData name="Germaine Caldwell" userId="S::gcaldwell@brownhillsoa.co.uk::767c06e3-8e8a-4907-a098-7aef81ba36a3" providerId="AD" clId="Web-{F6219B8D-F57A-3150-265F-2D9A15F86BAD}" dt="2023-11-09T10:43:04.917" v="20" actId="1076"/>
          <ac:spMkLst>
            <pc:docMk/>
            <pc:sldMk cId="619409266" sldId="304"/>
            <ac:spMk id="13" creationId="{8E550449-7EB1-D817-7F64-0D8966A5C769}"/>
          </ac:spMkLst>
        </pc:spChg>
        <pc:spChg chg="mod">
          <ac:chgData name="Germaine Caldwell" userId="S::gcaldwell@brownhillsoa.co.uk::767c06e3-8e8a-4907-a098-7aef81ba36a3" providerId="AD" clId="Web-{F6219B8D-F57A-3150-265F-2D9A15F86BAD}" dt="2023-11-09T10:43:04.933" v="21" actId="1076"/>
          <ac:spMkLst>
            <pc:docMk/>
            <pc:sldMk cId="619409266" sldId="304"/>
            <ac:spMk id="14" creationId="{400CC65C-27CA-9CB2-3CB9-D1C9C1380A33}"/>
          </ac:spMkLst>
        </pc:spChg>
        <pc:spChg chg="mod">
          <ac:chgData name="Germaine Caldwell" userId="S::gcaldwell@brownhillsoa.co.uk::767c06e3-8e8a-4907-a098-7aef81ba36a3" providerId="AD" clId="Web-{F6219B8D-F57A-3150-265F-2D9A15F86BAD}" dt="2023-11-09T10:43:04.933" v="22" actId="1076"/>
          <ac:spMkLst>
            <pc:docMk/>
            <pc:sldMk cId="619409266" sldId="304"/>
            <ac:spMk id="15" creationId="{4D7E2C56-AA26-B1B8-ACDE-E62C247E4947}"/>
          </ac:spMkLst>
        </pc:spChg>
        <pc:spChg chg="mod">
          <ac:chgData name="Germaine Caldwell" userId="S::gcaldwell@brownhillsoa.co.uk::767c06e3-8e8a-4907-a098-7aef81ba36a3" providerId="AD" clId="Web-{F6219B8D-F57A-3150-265F-2D9A15F86BAD}" dt="2023-11-09T10:43:04.948" v="23" actId="1076"/>
          <ac:spMkLst>
            <pc:docMk/>
            <pc:sldMk cId="619409266" sldId="304"/>
            <ac:spMk id="16" creationId="{C12FB3F7-8444-A73F-8173-8D79E28C0723}"/>
          </ac:spMkLst>
        </pc:spChg>
      </pc:sldChg>
      <pc:sldChg chg="modSp">
        <pc:chgData name="Germaine Caldwell" userId="S::gcaldwell@brownhillsoa.co.uk::767c06e3-8e8a-4907-a098-7aef81ba36a3" providerId="AD" clId="Web-{F6219B8D-F57A-3150-265F-2D9A15F86BAD}" dt="2023-11-09T10:43:26.121" v="24" actId="14100"/>
        <pc:sldMkLst>
          <pc:docMk/>
          <pc:sldMk cId="2452188731" sldId="309"/>
        </pc:sldMkLst>
        <pc:spChg chg="mod">
          <ac:chgData name="Germaine Caldwell" userId="S::gcaldwell@brownhillsoa.co.uk::767c06e3-8e8a-4907-a098-7aef81ba36a3" providerId="AD" clId="Web-{F6219B8D-F57A-3150-265F-2D9A15F86BAD}" dt="2023-11-09T10:43:26.121" v="24" actId="14100"/>
          <ac:spMkLst>
            <pc:docMk/>
            <pc:sldMk cId="2452188731" sldId="309"/>
            <ac:spMk id="12" creationId="{DB64DBC5-C6A4-AE17-C126-7165412ED4D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A5D362-400A-C1C5-0CD8-BF357D87FC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5E6E9AF-1FB3-A122-86BA-812A60C307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F1C014-911A-408D-AAB8-9C4B4A72C671}" type="datetimeFigureOut">
              <a:rPr lang="en-GB" smtClean="0"/>
              <a:t>09/11/2023</a:t>
            </a:fld>
            <a:endParaRPr lang="en-GB"/>
          </a:p>
        </p:txBody>
      </p:sp>
      <p:sp>
        <p:nvSpPr>
          <p:cNvPr id="4" name="Footer Placeholder 3">
            <a:extLst>
              <a:ext uri="{FF2B5EF4-FFF2-40B4-BE49-F238E27FC236}">
                <a16:creationId xmlns:a16="http://schemas.microsoft.com/office/drawing/2014/main" id="{C6C1FA93-3502-700A-1D66-566367EFA43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EA7122B-C806-08DE-1D2E-D852302F7B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11723B-4D9A-4068-AA40-C90A902F4EB6}" type="slidenum">
              <a:rPr lang="en-GB" smtClean="0"/>
              <a:t>‹#›</a:t>
            </a:fld>
            <a:endParaRPr lang="en-GB"/>
          </a:p>
        </p:txBody>
      </p:sp>
    </p:spTree>
    <p:extLst>
      <p:ext uri="{BB962C8B-B14F-4D97-AF65-F5344CB8AC3E}">
        <p14:creationId xmlns:p14="http://schemas.microsoft.com/office/powerpoint/2010/main" val="722508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DDD57-499B-914F-96E1-0ADA02DCC600}"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5CA20-A24B-0D42-9BE4-3C0B4C9D1D74}" type="slidenum">
              <a:rPr lang="en-US" smtClean="0"/>
              <a:t>‹#›</a:t>
            </a:fld>
            <a:endParaRPr lang="en-US"/>
          </a:p>
        </p:txBody>
      </p:sp>
    </p:spTree>
    <p:extLst>
      <p:ext uri="{BB962C8B-B14F-4D97-AF65-F5344CB8AC3E}">
        <p14:creationId xmlns:p14="http://schemas.microsoft.com/office/powerpoint/2010/main" val="281402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sson Snapshot">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FCA6846-7969-8907-CC16-9A0388C66072}"/>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4" name="Rectangle 3">
            <a:extLst>
              <a:ext uri="{FF2B5EF4-FFF2-40B4-BE49-F238E27FC236}">
                <a16:creationId xmlns:a16="http://schemas.microsoft.com/office/drawing/2014/main" id="{393C70C5-FE4A-FC9B-9680-5B740139FE32}"/>
              </a:ext>
            </a:extLst>
          </p:cNvPr>
          <p:cNvSpPr/>
          <p:nvPr userDrawn="1"/>
        </p:nvSpPr>
        <p:spPr>
          <a:xfrm>
            <a:off x="507548" y="2233362"/>
            <a:ext cx="5470203" cy="182478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9263" indent="-179388">
              <a:lnSpc>
                <a:spcPct val="150000"/>
              </a:lnSpc>
              <a:spcBef>
                <a:spcPts val="0"/>
              </a:spcBef>
              <a:spcAft>
                <a:spcPts val="300"/>
              </a:spcAft>
              <a:buFont typeface="Arial" panose="020B0604020202020204" pitchFamily="34" charset="0"/>
              <a:buChar char="•"/>
            </a:pPr>
            <a:endParaRPr lang="en-GB" sz="600" dirty="0">
              <a:solidFill>
                <a:schemeClr val="tx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B01F5F0-7FF4-4242-D13F-89D394410EA0}"/>
              </a:ext>
            </a:extLst>
          </p:cNvPr>
          <p:cNvSpPr/>
          <p:nvPr userDrawn="1"/>
        </p:nvSpPr>
        <p:spPr>
          <a:xfrm>
            <a:off x="507548" y="4694469"/>
            <a:ext cx="5470203" cy="182478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9875" indent="0">
              <a:lnSpc>
                <a:spcPct val="150000"/>
              </a:lnSpc>
              <a:spcBef>
                <a:spcPts val="0"/>
              </a:spcBef>
              <a:spcAft>
                <a:spcPts val="600"/>
              </a:spcAft>
              <a:buFont typeface="Arial" panose="020B0604020202020204" pitchFamily="34" charset="0"/>
              <a:buNone/>
            </a:pPr>
            <a:endParaRPr lang="en-GB" sz="600" dirty="0">
              <a:solidFill>
                <a:schemeClr val="tx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C5841D9-C1E5-ED1F-D7CE-8CA753723353}"/>
              </a:ext>
            </a:extLst>
          </p:cNvPr>
          <p:cNvSpPr/>
          <p:nvPr userDrawn="1"/>
        </p:nvSpPr>
        <p:spPr>
          <a:xfrm>
            <a:off x="6214248" y="2233362"/>
            <a:ext cx="5470203" cy="182478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9875" indent="0">
              <a:spcBef>
                <a:spcPts val="600"/>
              </a:spcBef>
              <a:buFont typeface="Arial" panose="020B0604020202020204" pitchFamily="34" charset="0"/>
              <a:buNone/>
            </a:pPr>
            <a:endParaRPr lang="en-GB" sz="600" dirty="0">
              <a:solidFill>
                <a:schemeClr val="tx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A075EA40-AC1D-84C2-5837-7DB2D3D7A06B}"/>
              </a:ext>
            </a:extLst>
          </p:cNvPr>
          <p:cNvSpPr/>
          <p:nvPr userDrawn="1"/>
        </p:nvSpPr>
        <p:spPr>
          <a:xfrm>
            <a:off x="6214248" y="4694469"/>
            <a:ext cx="5470203" cy="182478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9875" indent="0">
              <a:lnSpc>
                <a:spcPct val="150000"/>
              </a:lnSpc>
              <a:spcBef>
                <a:spcPts val="0"/>
              </a:spcBef>
              <a:spcAft>
                <a:spcPts val="600"/>
              </a:spcAft>
              <a:buFont typeface="Arial" panose="020B0604020202020204" pitchFamily="34" charset="0"/>
              <a:buNone/>
            </a:pPr>
            <a:endParaRPr lang="en-GB" sz="600" dirty="0">
              <a:solidFill>
                <a:schemeClr val="tx1"/>
              </a:solidFill>
              <a:latin typeface="Arial" panose="020B0604020202020204" pitchFamily="34" charset="0"/>
              <a:cs typeface="Arial" panose="020B0604020202020204" pitchFamily="34" charset="0"/>
            </a:endParaRPr>
          </a:p>
        </p:txBody>
      </p:sp>
      <p:sp>
        <p:nvSpPr>
          <p:cNvPr id="11" name="Text Placeholder 27">
            <a:extLst>
              <a:ext uri="{FF2B5EF4-FFF2-40B4-BE49-F238E27FC236}">
                <a16:creationId xmlns:a16="http://schemas.microsoft.com/office/drawing/2014/main" id="{8C234C0A-FF65-C479-B1E2-BF0151B6F416}"/>
              </a:ext>
            </a:extLst>
          </p:cNvPr>
          <p:cNvSpPr>
            <a:spLocks noGrp="1"/>
          </p:cNvSpPr>
          <p:nvPr>
            <p:ph type="body" sz="quarter" idx="10"/>
          </p:nvPr>
        </p:nvSpPr>
        <p:spPr>
          <a:xfrm>
            <a:off x="508000" y="2313414"/>
            <a:ext cx="5470525" cy="1744236"/>
          </a:xfrm>
          <a:prstGeom prst="rect">
            <a:avLst/>
          </a:prstGeom>
        </p:spPr>
        <p:txBody>
          <a:bodyPr/>
          <a:lstStyle>
            <a:lvl1pPr marL="446088" indent="-228600">
              <a:lnSpc>
                <a:spcPct val="150000"/>
              </a:lnSpc>
              <a:spcBef>
                <a:spcPts val="0"/>
              </a:spcBef>
              <a:defRPr sz="1400">
                <a:latin typeface="Arial" panose="020B0604020202020204" pitchFamily="34" charset="0"/>
                <a:cs typeface="Arial" panose="020B0604020202020204" pitchFamily="34" charset="0"/>
              </a:defRPr>
            </a:lvl1pPr>
            <a:lvl2pPr marL="457200" indent="0">
              <a:buNone/>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p:txBody>
      </p:sp>
      <p:sp>
        <p:nvSpPr>
          <p:cNvPr id="12" name="Text Placeholder 27">
            <a:extLst>
              <a:ext uri="{FF2B5EF4-FFF2-40B4-BE49-F238E27FC236}">
                <a16:creationId xmlns:a16="http://schemas.microsoft.com/office/drawing/2014/main" id="{242487F3-B0FD-E166-DB14-7757C1C88543}"/>
              </a:ext>
            </a:extLst>
          </p:cNvPr>
          <p:cNvSpPr>
            <a:spLocks noGrp="1"/>
          </p:cNvSpPr>
          <p:nvPr>
            <p:ph type="body" sz="quarter" idx="11"/>
          </p:nvPr>
        </p:nvSpPr>
        <p:spPr>
          <a:xfrm>
            <a:off x="6214248" y="2313163"/>
            <a:ext cx="5470525" cy="1744236"/>
          </a:xfrm>
          <a:prstGeom prst="rect">
            <a:avLst/>
          </a:prstGeom>
        </p:spPr>
        <p:txBody>
          <a:bodyPr/>
          <a:lstStyle>
            <a:lvl1pPr marL="446088" indent="-228600">
              <a:lnSpc>
                <a:spcPct val="150000"/>
              </a:lnSpc>
              <a:spcBef>
                <a:spcPts val="0"/>
              </a:spcBef>
              <a:spcAft>
                <a:spcPts val="0"/>
              </a:spcAft>
              <a:defRPr sz="1400">
                <a:latin typeface="Arial" panose="020B0604020202020204" pitchFamily="34" charset="0"/>
                <a:cs typeface="Arial" panose="020B0604020202020204" pitchFamily="34" charset="0"/>
              </a:defRPr>
            </a:lvl1pPr>
            <a:lvl2pPr marL="457200" indent="0">
              <a:buNone/>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p:txBody>
      </p:sp>
      <p:sp>
        <p:nvSpPr>
          <p:cNvPr id="13" name="Text Placeholder 27">
            <a:extLst>
              <a:ext uri="{FF2B5EF4-FFF2-40B4-BE49-F238E27FC236}">
                <a16:creationId xmlns:a16="http://schemas.microsoft.com/office/drawing/2014/main" id="{72625A62-F05A-7BB2-9D00-B139EAC83F4A}"/>
              </a:ext>
            </a:extLst>
          </p:cNvPr>
          <p:cNvSpPr>
            <a:spLocks noGrp="1"/>
          </p:cNvSpPr>
          <p:nvPr>
            <p:ph type="body" sz="quarter" idx="12"/>
          </p:nvPr>
        </p:nvSpPr>
        <p:spPr>
          <a:xfrm>
            <a:off x="507226" y="4774270"/>
            <a:ext cx="5470525" cy="1744236"/>
          </a:xfrm>
          <a:prstGeom prst="rect">
            <a:avLst/>
          </a:prstGeom>
        </p:spPr>
        <p:txBody>
          <a:bodyPr/>
          <a:lstStyle>
            <a:lvl1pPr marL="446088" indent="-228600">
              <a:lnSpc>
                <a:spcPct val="150000"/>
              </a:lnSpc>
              <a:spcBef>
                <a:spcPts val="0"/>
              </a:spcBef>
              <a:defRPr sz="1400">
                <a:latin typeface="Arial" panose="020B0604020202020204" pitchFamily="34" charset="0"/>
                <a:cs typeface="Arial" panose="020B0604020202020204" pitchFamily="34" charset="0"/>
              </a:defRPr>
            </a:lvl1pPr>
            <a:lvl2pPr marL="457200" indent="0">
              <a:buNone/>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p:txBody>
      </p:sp>
      <p:sp>
        <p:nvSpPr>
          <p:cNvPr id="14" name="Text Placeholder 27">
            <a:extLst>
              <a:ext uri="{FF2B5EF4-FFF2-40B4-BE49-F238E27FC236}">
                <a16:creationId xmlns:a16="http://schemas.microsoft.com/office/drawing/2014/main" id="{1820589F-FCC8-4208-5004-2326211077D2}"/>
              </a:ext>
            </a:extLst>
          </p:cNvPr>
          <p:cNvSpPr>
            <a:spLocks noGrp="1"/>
          </p:cNvSpPr>
          <p:nvPr>
            <p:ph type="body" sz="quarter" idx="13"/>
          </p:nvPr>
        </p:nvSpPr>
        <p:spPr>
          <a:xfrm>
            <a:off x="6213474" y="4774019"/>
            <a:ext cx="5470525" cy="1744236"/>
          </a:xfrm>
          <a:prstGeom prst="rect">
            <a:avLst/>
          </a:prstGeom>
        </p:spPr>
        <p:txBody>
          <a:bodyPr/>
          <a:lstStyle>
            <a:lvl1pPr marL="446088" indent="-228600">
              <a:lnSpc>
                <a:spcPct val="150000"/>
              </a:lnSpc>
              <a:spcBef>
                <a:spcPts val="0"/>
              </a:spcBef>
              <a:defRPr sz="1400">
                <a:latin typeface="Arial" panose="020B0604020202020204" pitchFamily="34" charset="0"/>
                <a:cs typeface="Arial" panose="020B0604020202020204" pitchFamily="34" charset="0"/>
              </a:defRPr>
            </a:lvl1pPr>
            <a:lvl2pPr marL="457200" indent="0">
              <a:buNone/>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p:txBody>
      </p:sp>
      <p:sp>
        <p:nvSpPr>
          <p:cNvPr id="15" name="TextBox 14">
            <a:extLst>
              <a:ext uri="{FF2B5EF4-FFF2-40B4-BE49-F238E27FC236}">
                <a16:creationId xmlns:a16="http://schemas.microsoft.com/office/drawing/2014/main" id="{234C28FE-696B-46B7-6A63-7CFE92016BD7}"/>
              </a:ext>
            </a:extLst>
          </p:cNvPr>
          <p:cNvSpPr txBox="1"/>
          <p:nvPr userDrawn="1"/>
        </p:nvSpPr>
        <p:spPr>
          <a:xfrm>
            <a:off x="6505140" y="555936"/>
            <a:ext cx="4889480" cy="769441"/>
          </a:xfrm>
          <a:prstGeom prst="rect">
            <a:avLst/>
          </a:prstGeom>
          <a:noFill/>
        </p:spPr>
        <p:txBody>
          <a:bodyPr wrap="none" rtlCol="0">
            <a:spAutoFit/>
          </a:bodyPr>
          <a:lstStyle/>
          <a:p>
            <a:pPr algn="r"/>
            <a:r>
              <a:rPr lang="en-GB" sz="4400" b="1" dirty="0">
                <a:latin typeface="Arial" panose="020B0604020202020204" pitchFamily="34" charset="0"/>
                <a:cs typeface="Arial" panose="020B0604020202020204" pitchFamily="34" charset="0"/>
              </a:rPr>
              <a:t>Lesson Snapshot</a:t>
            </a:r>
          </a:p>
        </p:txBody>
      </p:sp>
      <p:sp>
        <p:nvSpPr>
          <p:cNvPr id="16" name="Rectangle 15">
            <a:extLst>
              <a:ext uri="{FF2B5EF4-FFF2-40B4-BE49-F238E27FC236}">
                <a16:creationId xmlns:a16="http://schemas.microsoft.com/office/drawing/2014/main" id="{CE89E7C8-5C0C-0BB4-CCA3-16D0FA30114C}"/>
              </a:ext>
            </a:extLst>
          </p:cNvPr>
          <p:cNvSpPr/>
          <p:nvPr userDrawn="1"/>
        </p:nvSpPr>
        <p:spPr>
          <a:xfrm>
            <a:off x="507548" y="1841119"/>
            <a:ext cx="5470203" cy="392243"/>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Lesson sequencing information</a:t>
            </a:r>
          </a:p>
        </p:txBody>
      </p:sp>
      <p:sp>
        <p:nvSpPr>
          <p:cNvPr id="17" name="Rectangle 16">
            <a:extLst>
              <a:ext uri="{FF2B5EF4-FFF2-40B4-BE49-F238E27FC236}">
                <a16:creationId xmlns:a16="http://schemas.microsoft.com/office/drawing/2014/main" id="{7D86E256-7BE5-03F0-3122-0AA32A2FAC2C}"/>
              </a:ext>
            </a:extLst>
          </p:cNvPr>
          <p:cNvSpPr/>
          <p:nvPr userDrawn="1"/>
        </p:nvSpPr>
        <p:spPr>
          <a:xfrm>
            <a:off x="507548" y="4302226"/>
            <a:ext cx="5470203" cy="392243"/>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Curriculum links</a:t>
            </a:r>
          </a:p>
        </p:txBody>
      </p:sp>
      <p:sp>
        <p:nvSpPr>
          <p:cNvPr id="18" name="Rectangle 17">
            <a:extLst>
              <a:ext uri="{FF2B5EF4-FFF2-40B4-BE49-F238E27FC236}">
                <a16:creationId xmlns:a16="http://schemas.microsoft.com/office/drawing/2014/main" id="{A0A34B39-E1D5-8588-4E43-D1B5C63BA1EB}"/>
              </a:ext>
            </a:extLst>
          </p:cNvPr>
          <p:cNvSpPr/>
          <p:nvPr userDrawn="1"/>
        </p:nvSpPr>
        <p:spPr>
          <a:xfrm>
            <a:off x="6214248" y="1841119"/>
            <a:ext cx="5470203" cy="392243"/>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Essential information</a:t>
            </a:r>
          </a:p>
        </p:txBody>
      </p:sp>
      <p:sp>
        <p:nvSpPr>
          <p:cNvPr id="19" name="Rectangle 18">
            <a:extLst>
              <a:ext uri="{FF2B5EF4-FFF2-40B4-BE49-F238E27FC236}">
                <a16:creationId xmlns:a16="http://schemas.microsoft.com/office/drawing/2014/main" id="{3E775E7C-3B2E-19C3-0863-1870E87CB59A}"/>
              </a:ext>
            </a:extLst>
          </p:cNvPr>
          <p:cNvSpPr/>
          <p:nvPr userDrawn="1"/>
        </p:nvSpPr>
        <p:spPr>
          <a:xfrm>
            <a:off x="6214248" y="4302226"/>
            <a:ext cx="5470203" cy="392243"/>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Required resources</a:t>
            </a:r>
          </a:p>
        </p:txBody>
      </p:sp>
    </p:spTree>
    <p:extLst>
      <p:ext uri="{BB962C8B-B14F-4D97-AF65-F5344CB8AC3E}">
        <p14:creationId xmlns:p14="http://schemas.microsoft.com/office/powerpoint/2010/main" val="279309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lect">
    <p:bg>
      <p:bgPr>
        <a:solidFill>
          <a:srgbClr val="FDFFF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3CD029-ABE6-7D37-E779-3735A5AA858E}"/>
              </a:ext>
            </a:extLst>
          </p:cNvPr>
          <p:cNvSpPr/>
          <p:nvPr userDrawn="1"/>
        </p:nvSpPr>
        <p:spPr>
          <a:xfrm>
            <a:off x="9103179" y="532264"/>
            <a:ext cx="3088821" cy="8536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4">
            <a:extLst>
              <a:ext uri="{FF2B5EF4-FFF2-40B4-BE49-F238E27FC236}">
                <a16:creationId xmlns:a16="http://schemas.microsoft.com/office/drawing/2014/main" id="{5036D5CE-5F29-FFAF-B6D1-3D5AE138F8A6}"/>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6" name="TextBox 5">
            <a:extLst>
              <a:ext uri="{FF2B5EF4-FFF2-40B4-BE49-F238E27FC236}">
                <a16:creationId xmlns:a16="http://schemas.microsoft.com/office/drawing/2014/main" id="{EC423187-7553-2076-6EDC-DDDA8FE951B3}"/>
              </a:ext>
            </a:extLst>
          </p:cNvPr>
          <p:cNvSpPr txBox="1"/>
          <p:nvPr userDrawn="1"/>
        </p:nvSpPr>
        <p:spPr>
          <a:xfrm>
            <a:off x="10000547" y="625288"/>
            <a:ext cx="1723550" cy="646331"/>
          </a:xfrm>
          <a:prstGeom prst="rect">
            <a:avLst/>
          </a:prstGeom>
          <a:noFill/>
        </p:spPr>
        <p:txBody>
          <a:bodyPr wrap="none" rtlCol="0">
            <a:spAutoFit/>
          </a:bodyPr>
          <a:lstStyle/>
          <a:p>
            <a:pPr algn="r"/>
            <a:r>
              <a:rPr lang="en-GB" sz="3600" b="1" dirty="0">
                <a:solidFill>
                  <a:schemeClr val="tx1"/>
                </a:solidFill>
              </a:rPr>
              <a:t>Reflect</a:t>
            </a:r>
          </a:p>
        </p:txBody>
      </p:sp>
      <p:sp>
        <p:nvSpPr>
          <p:cNvPr id="4" name="Content Placeholder 2">
            <a:extLst>
              <a:ext uri="{FF2B5EF4-FFF2-40B4-BE49-F238E27FC236}">
                <a16:creationId xmlns:a16="http://schemas.microsoft.com/office/drawing/2014/main" id="{55128CBD-C720-2DC8-6D90-3E36ED99BFA8}"/>
              </a:ext>
            </a:extLst>
          </p:cNvPr>
          <p:cNvSpPr>
            <a:spLocks noGrp="1"/>
          </p:cNvSpPr>
          <p:nvPr>
            <p:ph idx="10"/>
          </p:nvPr>
        </p:nvSpPr>
        <p:spPr>
          <a:xfrm>
            <a:off x="838200" y="2068497"/>
            <a:ext cx="10515600" cy="4108466"/>
          </a:xfrm>
          <a:prstGeom prst="rect">
            <a:avLst/>
          </a:prstGeom>
        </p:spPr>
        <p:txBody>
          <a:bodyPr>
            <a:normAutofit/>
          </a:bodyPr>
          <a:lstStyle>
            <a:lvl1pPr marL="228600" indent="-228600" defTabSz="360000">
              <a:spcBef>
                <a:spcPts val="1400"/>
              </a:spcBef>
              <a:buClr>
                <a:schemeClr val="accent1"/>
              </a:buClr>
              <a:buFont typeface="Wingdings" pitchFamily="2" charset="2"/>
              <a:buChar char="§"/>
              <a:defRPr sz="2800">
                <a:solidFill>
                  <a:schemeClr val="tx1"/>
                </a:solidFill>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65892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gnposting">
    <p:bg>
      <p:bgPr>
        <a:solidFill>
          <a:srgbClr val="FDFFF3"/>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36D5CE-5F29-FFAF-B6D1-3D5AE138F8A6}"/>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6" name="TextBox 5">
            <a:extLst>
              <a:ext uri="{FF2B5EF4-FFF2-40B4-BE49-F238E27FC236}">
                <a16:creationId xmlns:a16="http://schemas.microsoft.com/office/drawing/2014/main" id="{EC423187-7553-2076-6EDC-DDDA8FE951B3}"/>
              </a:ext>
            </a:extLst>
          </p:cNvPr>
          <p:cNvSpPr txBox="1"/>
          <p:nvPr userDrawn="1"/>
        </p:nvSpPr>
        <p:spPr>
          <a:xfrm>
            <a:off x="8872034" y="625288"/>
            <a:ext cx="2852064" cy="646331"/>
          </a:xfrm>
          <a:prstGeom prst="rect">
            <a:avLst/>
          </a:prstGeom>
          <a:noFill/>
        </p:spPr>
        <p:txBody>
          <a:bodyPr wrap="none" rtlCol="0">
            <a:spAutoFit/>
          </a:bodyPr>
          <a:lstStyle/>
          <a:p>
            <a:pPr algn="r"/>
            <a:r>
              <a:rPr lang="en-GB" sz="3600" b="1" dirty="0">
                <a:solidFill>
                  <a:schemeClr val="accent1"/>
                </a:solidFill>
              </a:rPr>
              <a:t>Signposting</a:t>
            </a:r>
          </a:p>
        </p:txBody>
      </p:sp>
      <p:sp>
        <p:nvSpPr>
          <p:cNvPr id="7" name="Content Placeholder 2">
            <a:extLst>
              <a:ext uri="{FF2B5EF4-FFF2-40B4-BE49-F238E27FC236}">
                <a16:creationId xmlns:a16="http://schemas.microsoft.com/office/drawing/2014/main" id="{C8224007-238D-A887-A9FD-4C58EE43147F}"/>
              </a:ext>
            </a:extLst>
          </p:cNvPr>
          <p:cNvSpPr>
            <a:spLocks noGrp="1"/>
          </p:cNvSpPr>
          <p:nvPr>
            <p:ph idx="10" hasCustomPrompt="1"/>
          </p:nvPr>
        </p:nvSpPr>
        <p:spPr>
          <a:xfrm>
            <a:off x="1322687" y="3957219"/>
            <a:ext cx="1860972" cy="477600"/>
          </a:xfrm>
          <a:prstGeom prst="rect">
            <a:avLst/>
          </a:prstGeom>
        </p:spPr>
        <p:txBody>
          <a:bodyPr>
            <a:noAutofit/>
          </a:bodyPr>
          <a:lstStyle>
            <a:lvl1pPr marL="0" indent="0" algn="ctr" defTabSz="360000">
              <a:spcBef>
                <a:spcPts val="1400"/>
              </a:spcBef>
              <a:buClr>
                <a:srgbClr val="00B0F0"/>
              </a:buClr>
              <a:buFont typeface="Wingdings" pitchFamily="2" charset="2"/>
              <a:buNone/>
              <a:defRPr sz="2000" b="1">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dirty="0" err="1"/>
              <a:t>Organisation</a:t>
            </a:r>
            <a:endParaRPr lang="en-US" dirty="0"/>
          </a:p>
        </p:txBody>
      </p:sp>
      <p:sp>
        <p:nvSpPr>
          <p:cNvPr id="18" name="Content Placeholder 2">
            <a:extLst>
              <a:ext uri="{FF2B5EF4-FFF2-40B4-BE49-F238E27FC236}">
                <a16:creationId xmlns:a16="http://schemas.microsoft.com/office/drawing/2014/main" id="{07A90EA7-F064-7014-58EE-D0603BDC98D3}"/>
              </a:ext>
            </a:extLst>
          </p:cNvPr>
          <p:cNvSpPr>
            <a:spLocks noGrp="1"/>
          </p:cNvSpPr>
          <p:nvPr>
            <p:ph idx="11" hasCustomPrompt="1"/>
          </p:nvPr>
        </p:nvSpPr>
        <p:spPr>
          <a:xfrm>
            <a:off x="3884858" y="3957219"/>
            <a:ext cx="1860972" cy="477600"/>
          </a:xfrm>
          <a:prstGeom prst="rect">
            <a:avLst/>
          </a:prstGeom>
        </p:spPr>
        <p:txBody>
          <a:bodyPr>
            <a:noAutofit/>
          </a:bodyPr>
          <a:lstStyle>
            <a:lvl1pPr marL="0" indent="0" algn="ctr" defTabSz="360000">
              <a:spcBef>
                <a:spcPts val="1400"/>
              </a:spcBef>
              <a:buClr>
                <a:srgbClr val="00B0F0"/>
              </a:buClr>
              <a:buFont typeface="Wingdings" pitchFamily="2" charset="2"/>
              <a:buNone/>
              <a:defRPr sz="2000" b="1">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dirty="0" err="1"/>
              <a:t>Organisation</a:t>
            </a:r>
            <a:endParaRPr lang="en-US" dirty="0"/>
          </a:p>
        </p:txBody>
      </p:sp>
      <p:sp>
        <p:nvSpPr>
          <p:cNvPr id="19" name="Content Placeholder 2">
            <a:extLst>
              <a:ext uri="{FF2B5EF4-FFF2-40B4-BE49-F238E27FC236}">
                <a16:creationId xmlns:a16="http://schemas.microsoft.com/office/drawing/2014/main" id="{24062FFE-89AF-B35C-F7AD-342210F2F67C}"/>
              </a:ext>
            </a:extLst>
          </p:cNvPr>
          <p:cNvSpPr>
            <a:spLocks noGrp="1"/>
          </p:cNvSpPr>
          <p:nvPr>
            <p:ph idx="12" hasCustomPrompt="1"/>
          </p:nvPr>
        </p:nvSpPr>
        <p:spPr>
          <a:xfrm>
            <a:off x="6447029" y="3957219"/>
            <a:ext cx="1860972" cy="477600"/>
          </a:xfrm>
          <a:prstGeom prst="rect">
            <a:avLst/>
          </a:prstGeom>
        </p:spPr>
        <p:txBody>
          <a:bodyPr>
            <a:noAutofit/>
          </a:bodyPr>
          <a:lstStyle>
            <a:lvl1pPr marL="0" indent="0" algn="ctr" defTabSz="360000">
              <a:spcBef>
                <a:spcPts val="1400"/>
              </a:spcBef>
              <a:buClr>
                <a:srgbClr val="00B0F0"/>
              </a:buClr>
              <a:buFont typeface="Wingdings" pitchFamily="2" charset="2"/>
              <a:buNone/>
              <a:defRPr sz="2000" b="1">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dirty="0" err="1"/>
              <a:t>Organisation</a:t>
            </a:r>
            <a:endParaRPr lang="en-US" dirty="0"/>
          </a:p>
        </p:txBody>
      </p:sp>
      <p:sp>
        <p:nvSpPr>
          <p:cNvPr id="20" name="Content Placeholder 2">
            <a:extLst>
              <a:ext uri="{FF2B5EF4-FFF2-40B4-BE49-F238E27FC236}">
                <a16:creationId xmlns:a16="http://schemas.microsoft.com/office/drawing/2014/main" id="{416430A5-5C55-B144-42AE-36C942B9DCC2}"/>
              </a:ext>
            </a:extLst>
          </p:cNvPr>
          <p:cNvSpPr>
            <a:spLocks noGrp="1"/>
          </p:cNvSpPr>
          <p:nvPr>
            <p:ph idx="13" hasCustomPrompt="1"/>
          </p:nvPr>
        </p:nvSpPr>
        <p:spPr>
          <a:xfrm>
            <a:off x="9009200" y="3957219"/>
            <a:ext cx="1860972" cy="477600"/>
          </a:xfrm>
          <a:prstGeom prst="rect">
            <a:avLst/>
          </a:prstGeom>
        </p:spPr>
        <p:txBody>
          <a:bodyPr>
            <a:noAutofit/>
          </a:bodyPr>
          <a:lstStyle>
            <a:lvl1pPr marL="0" indent="0" algn="ctr" defTabSz="360000">
              <a:spcBef>
                <a:spcPts val="1400"/>
              </a:spcBef>
              <a:buClr>
                <a:srgbClr val="00B0F0"/>
              </a:buClr>
              <a:buFont typeface="Wingdings" pitchFamily="2" charset="2"/>
              <a:buNone/>
              <a:defRPr sz="2000" b="1">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dirty="0" err="1"/>
              <a:t>Organisation</a:t>
            </a:r>
            <a:endParaRPr lang="en-US" dirty="0"/>
          </a:p>
        </p:txBody>
      </p:sp>
      <p:sp>
        <p:nvSpPr>
          <p:cNvPr id="21" name="Content Placeholder 2">
            <a:extLst>
              <a:ext uri="{FF2B5EF4-FFF2-40B4-BE49-F238E27FC236}">
                <a16:creationId xmlns:a16="http://schemas.microsoft.com/office/drawing/2014/main" id="{4C48977A-B716-A01C-514F-C4068D279CDD}"/>
              </a:ext>
            </a:extLst>
          </p:cNvPr>
          <p:cNvSpPr>
            <a:spLocks noGrp="1"/>
          </p:cNvSpPr>
          <p:nvPr>
            <p:ph idx="14" hasCustomPrompt="1"/>
          </p:nvPr>
        </p:nvSpPr>
        <p:spPr>
          <a:xfrm>
            <a:off x="1321828" y="4511347"/>
            <a:ext cx="1860972" cy="477600"/>
          </a:xfrm>
          <a:prstGeom prst="rect">
            <a:avLst/>
          </a:prstGeom>
        </p:spPr>
        <p:txBody>
          <a:bodyPr>
            <a:noAutofit/>
          </a:bodyPr>
          <a:lstStyle>
            <a:lvl1pPr marL="0" indent="0" algn="ctr" defTabSz="360000">
              <a:lnSpc>
                <a:spcPct val="150000"/>
              </a:lnSpc>
              <a:spcBef>
                <a:spcPts val="0"/>
              </a:spcBef>
              <a:buClr>
                <a:srgbClr val="00B0F0"/>
              </a:buClr>
              <a:buFont typeface="Wingdings" pitchFamily="2" charset="2"/>
              <a:buNone/>
              <a:defRPr sz="1600" b="0">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dirty="0"/>
              <a:t>contact details</a:t>
            </a:r>
          </a:p>
        </p:txBody>
      </p:sp>
      <p:sp>
        <p:nvSpPr>
          <p:cNvPr id="27" name="Content Placeholder 2">
            <a:extLst>
              <a:ext uri="{FF2B5EF4-FFF2-40B4-BE49-F238E27FC236}">
                <a16:creationId xmlns:a16="http://schemas.microsoft.com/office/drawing/2014/main" id="{B084A794-4F73-087C-0B95-2FF1299F0D93}"/>
              </a:ext>
            </a:extLst>
          </p:cNvPr>
          <p:cNvSpPr>
            <a:spLocks noGrp="1"/>
          </p:cNvSpPr>
          <p:nvPr>
            <p:ph idx="15" hasCustomPrompt="1"/>
          </p:nvPr>
        </p:nvSpPr>
        <p:spPr>
          <a:xfrm>
            <a:off x="3884858" y="4511347"/>
            <a:ext cx="1860972" cy="477600"/>
          </a:xfrm>
          <a:prstGeom prst="rect">
            <a:avLst/>
          </a:prstGeom>
        </p:spPr>
        <p:txBody>
          <a:bodyPr>
            <a:noAutofit/>
          </a:bodyPr>
          <a:lstStyle>
            <a:lvl1pPr marL="0" indent="0" algn="ctr" defTabSz="360000">
              <a:lnSpc>
                <a:spcPct val="150000"/>
              </a:lnSpc>
              <a:spcBef>
                <a:spcPts val="0"/>
              </a:spcBef>
              <a:buClr>
                <a:srgbClr val="00B0F0"/>
              </a:buClr>
              <a:buFont typeface="Wingdings" pitchFamily="2" charset="2"/>
              <a:buNone/>
              <a:defRPr sz="1600" b="0">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dirty="0"/>
              <a:t>contact details</a:t>
            </a:r>
          </a:p>
        </p:txBody>
      </p:sp>
      <p:sp>
        <p:nvSpPr>
          <p:cNvPr id="28" name="Content Placeholder 2">
            <a:extLst>
              <a:ext uri="{FF2B5EF4-FFF2-40B4-BE49-F238E27FC236}">
                <a16:creationId xmlns:a16="http://schemas.microsoft.com/office/drawing/2014/main" id="{5B1D8D78-84AB-B586-D3A9-06F875D41754}"/>
              </a:ext>
            </a:extLst>
          </p:cNvPr>
          <p:cNvSpPr>
            <a:spLocks noGrp="1"/>
          </p:cNvSpPr>
          <p:nvPr>
            <p:ph idx="16" hasCustomPrompt="1"/>
          </p:nvPr>
        </p:nvSpPr>
        <p:spPr>
          <a:xfrm>
            <a:off x="6447888" y="4511347"/>
            <a:ext cx="1860972" cy="477600"/>
          </a:xfrm>
          <a:prstGeom prst="rect">
            <a:avLst/>
          </a:prstGeom>
        </p:spPr>
        <p:txBody>
          <a:bodyPr>
            <a:noAutofit/>
          </a:bodyPr>
          <a:lstStyle>
            <a:lvl1pPr marL="0" indent="0" algn="ctr" defTabSz="360000">
              <a:lnSpc>
                <a:spcPct val="150000"/>
              </a:lnSpc>
              <a:spcBef>
                <a:spcPts val="0"/>
              </a:spcBef>
              <a:buClr>
                <a:srgbClr val="00B0F0"/>
              </a:buClr>
              <a:buFont typeface="Wingdings" pitchFamily="2" charset="2"/>
              <a:buNone/>
              <a:defRPr sz="1600" b="0">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dirty="0"/>
              <a:t>contact details</a:t>
            </a:r>
          </a:p>
        </p:txBody>
      </p:sp>
      <p:sp>
        <p:nvSpPr>
          <p:cNvPr id="29" name="Content Placeholder 2">
            <a:extLst>
              <a:ext uri="{FF2B5EF4-FFF2-40B4-BE49-F238E27FC236}">
                <a16:creationId xmlns:a16="http://schemas.microsoft.com/office/drawing/2014/main" id="{D4C380D5-D8DA-9EF5-7DC1-B66B6EF49847}"/>
              </a:ext>
            </a:extLst>
          </p:cNvPr>
          <p:cNvSpPr>
            <a:spLocks noGrp="1"/>
          </p:cNvSpPr>
          <p:nvPr>
            <p:ph idx="17" hasCustomPrompt="1"/>
          </p:nvPr>
        </p:nvSpPr>
        <p:spPr>
          <a:xfrm>
            <a:off x="9010918" y="4511347"/>
            <a:ext cx="1860972" cy="477600"/>
          </a:xfrm>
          <a:prstGeom prst="rect">
            <a:avLst/>
          </a:prstGeom>
        </p:spPr>
        <p:txBody>
          <a:bodyPr>
            <a:noAutofit/>
          </a:bodyPr>
          <a:lstStyle>
            <a:lvl1pPr marL="0" indent="0" algn="ctr" defTabSz="360000">
              <a:lnSpc>
                <a:spcPct val="150000"/>
              </a:lnSpc>
              <a:spcBef>
                <a:spcPts val="0"/>
              </a:spcBef>
              <a:buClr>
                <a:srgbClr val="00B0F0"/>
              </a:buClr>
              <a:buFont typeface="Wingdings" pitchFamily="2" charset="2"/>
              <a:buNone/>
              <a:defRPr sz="1600" b="0">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dirty="0"/>
              <a:t>contact details</a:t>
            </a:r>
          </a:p>
        </p:txBody>
      </p:sp>
      <p:sp>
        <p:nvSpPr>
          <p:cNvPr id="38" name="Picture Placeholder 31">
            <a:extLst>
              <a:ext uri="{FF2B5EF4-FFF2-40B4-BE49-F238E27FC236}">
                <a16:creationId xmlns:a16="http://schemas.microsoft.com/office/drawing/2014/main" id="{0680B644-1BBE-2733-D455-712D200A03E6}"/>
              </a:ext>
            </a:extLst>
          </p:cNvPr>
          <p:cNvSpPr>
            <a:spLocks noGrp="1"/>
          </p:cNvSpPr>
          <p:nvPr>
            <p:ph type="pic" sz="quarter" idx="18"/>
          </p:nvPr>
        </p:nvSpPr>
        <p:spPr>
          <a:xfrm>
            <a:off x="1364353" y="2631009"/>
            <a:ext cx="1775922" cy="1196649"/>
          </a:xfrm>
          <a:prstGeom prst="rect">
            <a:avLst/>
          </a:prstGeom>
          <a:ln w="19050">
            <a:solidFill>
              <a:schemeClr val="accent1"/>
            </a:solidFill>
          </a:ln>
        </p:spPr>
        <p:txBody>
          <a:bodyPr/>
          <a:lstStyle/>
          <a:p>
            <a:r>
              <a:rPr lang="en-US"/>
              <a:t>Click icon to add picture</a:t>
            </a:r>
            <a:endParaRPr lang="en-GB" dirty="0"/>
          </a:p>
        </p:txBody>
      </p:sp>
      <p:sp>
        <p:nvSpPr>
          <p:cNvPr id="39" name="Picture Placeholder 31">
            <a:extLst>
              <a:ext uri="{FF2B5EF4-FFF2-40B4-BE49-F238E27FC236}">
                <a16:creationId xmlns:a16="http://schemas.microsoft.com/office/drawing/2014/main" id="{E979C4AD-F661-6CE9-A2F9-CDF130702AF9}"/>
              </a:ext>
            </a:extLst>
          </p:cNvPr>
          <p:cNvSpPr>
            <a:spLocks noGrp="1"/>
          </p:cNvSpPr>
          <p:nvPr>
            <p:ph type="pic" sz="quarter" idx="19"/>
          </p:nvPr>
        </p:nvSpPr>
        <p:spPr>
          <a:xfrm>
            <a:off x="3927383" y="2631008"/>
            <a:ext cx="1775922" cy="1196649"/>
          </a:xfrm>
          <a:prstGeom prst="rect">
            <a:avLst/>
          </a:prstGeom>
          <a:ln w="19050">
            <a:solidFill>
              <a:schemeClr val="accent1"/>
            </a:solidFill>
          </a:ln>
        </p:spPr>
        <p:txBody>
          <a:bodyPr/>
          <a:lstStyle/>
          <a:p>
            <a:r>
              <a:rPr lang="en-US"/>
              <a:t>Click icon to add picture</a:t>
            </a:r>
            <a:endParaRPr lang="en-GB" dirty="0"/>
          </a:p>
        </p:txBody>
      </p:sp>
      <p:sp>
        <p:nvSpPr>
          <p:cNvPr id="40" name="Picture Placeholder 31">
            <a:extLst>
              <a:ext uri="{FF2B5EF4-FFF2-40B4-BE49-F238E27FC236}">
                <a16:creationId xmlns:a16="http://schemas.microsoft.com/office/drawing/2014/main" id="{2D06FDA9-B756-1EB9-7F70-93087562F5AE}"/>
              </a:ext>
            </a:extLst>
          </p:cNvPr>
          <p:cNvSpPr>
            <a:spLocks noGrp="1"/>
          </p:cNvSpPr>
          <p:nvPr>
            <p:ph type="pic" sz="quarter" idx="20"/>
          </p:nvPr>
        </p:nvSpPr>
        <p:spPr>
          <a:xfrm>
            <a:off x="6490413" y="2631007"/>
            <a:ext cx="1775922" cy="1196649"/>
          </a:xfrm>
          <a:prstGeom prst="rect">
            <a:avLst/>
          </a:prstGeom>
          <a:ln w="19050">
            <a:solidFill>
              <a:schemeClr val="accent1"/>
            </a:solidFill>
          </a:ln>
        </p:spPr>
        <p:txBody>
          <a:bodyPr/>
          <a:lstStyle/>
          <a:p>
            <a:r>
              <a:rPr lang="en-US"/>
              <a:t>Click icon to add picture</a:t>
            </a:r>
            <a:endParaRPr lang="en-GB" dirty="0"/>
          </a:p>
        </p:txBody>
      </p:sp>
      <p:sp>
        <p:nvSpPr>
          <p:cNvPr id="41" name="Picture Placeholder 31">
            <a:extLst>
              <a:ext uri="{FF2B5EF4-FFF2-40B4-BE49-F238E27FC236}">
                <a16:creationId xmlns:a16="http://schemas.microsoft.com/office/drawing/2014/main" id="{F7D6ED26-8210-057B-E686-9F45D6B85D1F}"/>
              </a:ext>
            </a:extLst>
          </p:cNvPr>
          <p:cNvSpPr>
            <a:spLocks noGrp="1"/>
          </p:cNvSpPr>
          <p:nvPr>
            <p:ph type="pic" sz="quarter" idx="21"/>
          </p:nvPr>
        </p:nvSpPr>
        <p:spPr>
          <a:xfrm>
            <a:off x="9053443" y="2631006"/>
            <a:ext cx="1775922" cy="1196649"/>
          </a:xfrm>
          <a:prstGeom prst="rect">
            <a:avLst/>
          </a:prstGeom>
          <a:ln w="19050">
            <a:solidFill>
              <a:schemeClr val="accent1"/>
            </a:solidFill>
          </a:ln>
        </p:spPr>
        <p:txBody>
          <a:bodyPr/>
          <a:lstStyle/>
          <a:p>
            <a:r>
              <a:rPr lang="en-US"/>
              <a:t>Click icon to add picture</a:t>
            </a:r>
            <a:endParaRPr lang="en-GB" dirty="0"/>
          </a:p>
        </p:txBody>
      </p:sp>
    </p:spTree>
    <p:extLst>
      <p:ext uri="{BB962C8B-B14F-4D97-AF65-F5344CB8AC3E}">
        <p14:creationId xmlns:p14="http://schemas.microsoft.com/office/powerpoint/2010/main" val="3025633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coloured background">
    <p:bg>
      <p:bgPr>
        <a:solidFill>
          <a:srgbClr val="FDFFF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1555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white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526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sson Titl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1AAFB-0A25-9D47-ACCD-EC7BC545E6AF}"/>
              </a:ext>
            </a:extLst>
          </p:cNvPr>
          <p:cNvSpPr>
            <a:spLocks noGrp="1"/>
          </p:cNvSpPr>
          <p:nvPr>
            <p:ph type="ctrTitle" hasCustomPrompt="1"/>
          </p:nvPr>
        </p:nvSpPr>
        <p:spPr>
          <a:xfrm>
            <a:off x="1524000" y="2576930"/>
            <a:ext cx="9144000" cy="1428751"/>
          </a:xfrm>
          <a:prstGeom prst="rect">
            <a:avLst/>
          </a:prstGeom>
        </p:spPr>
        <p:txBody>
          <a:bodyPr anchor="b">
            <a:normAutofit/>
          </a:bodyPr>
          <a:lstStyle>
            <a:lvl1pPr algn="l">
              <a:defRPr sz="4500" b="1">
                <a:solidFill>
                  <a:schemeClr val="tx1"/>
                </a:solidFill>
                <a:latin typeface="Arial" panose="020B0604020202020204" pitchFamily="34" charset="0"/>
                <a:cs typeface="Arial" panose="020B0604020202020204" pitchFamily="34" charset="0"/>
              </a:defRPr>
            </a:lvl1pPr>
          </a:lstStyle>
          <a:p>
            <a:r>
              <a:rPr lang="en-US" dirty="0"/>
              <a:t>Learning question</a:t>
            </a:r>
          </a:p>
        </p:txBody>
      </p:sp>
      <p:pic>
        <p:nvPicPr>
          <p:cNvPr id="8" name="Picture 7">
            <a:extLst>
              <a:ext uri="{FF2B5EF4-FFF2-40B4-BE49-F238E27FC236}">
                <a16:creationId xmlns:a16="http://schemas.microsoft.com/office/drawing/2014/main" id="{DCE8506C-CCE2-A385-9E0D-575C6B439425}"/>
              </a:ext>
            </a:extLst>
          </p:cNvPr>
          <p:cNvPicPr>
            <a:picLocks noChangeAspect="1"/>
          </p:cNvPicPr>
          <p:nvPr userDrawn="1"/>
        </p:nvPicPr>
        <p:blipFill>
          <a:blip r:embed="rId2"/>
          <a:srcRect/>
          <a:stretch/>
        </p:blipFill>
        <p:spPr>
          <a:xfrm>
            <a:off x="1664979" y="701062"/>
            <a:ext cx="2919600" cy="1377514"/>
          </a:xfrm>
          <a:prstGeom prst="rect">
            <a:avLst/>
          </a:prstGeom>
        </p:spPr>
      </p:pic>
    </p:spTree>
    <p:extLst>
      <p:ext uri="{BB962C8B-B14F-4D97-AF65-F5344CB8AC3E}">
        <p14:creationId xmlns:p14="http://schemas.microsoft.com/office/powerpoint/2010/main" val="2063998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 Now">
    <p:bg>
      <p:bgPr>
        <a:solidFill>
          <a:srgbClr val="FDFFF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3CD029-ABE6-7D37-E779-3735A5AA858E}"/>
              </a:ext>
            </a:extLst>
          </p:cNvPr>
          <p:cNvSpPr/>
          <p:nvPr userDrawn="1"/>
        </p:nvSpPr>
        <p:spPr>
          <a:xfrm>
            <a:off x="9103179" y="532264"/>
            <a:ext cx="3088821" cy="8536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4">
            <a:extLst>
              <a:ext uri="{FF2B5EF4-FFF2-40B4-BE49-F238E27FC236}">
                <a16:creationId xmlns:a16="http://schemas.microsoft.com/office/drawing/2014/main" id="{5036D5CE-5F29-FFAF-B6D1-3D5AE138F8A6}"/>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6" name="TextBox 5">
            <a:extLst>
              <a:ext uri="{FF2B5EF4-FFF2-40B4-BE49-F238E27FC236}">
                <a16:creationId xmlns:a16="http://schemas.microsoft.com/office/drawing/2014/main" id="{EC423187-7553-2076-6EDC-DDDA8FE951B3}"/>
              </a:ext>
            </a:extLst>
          </p:cNvPr>
          <p:cNvSpPr txBox="1"/>
          <p:nvPr userDrawn="1"/>
        </p:nvSpPr>
        <p:spPr>
          <a:xfrm>
            <a:off x="9821012" y="625288"/>
            <a:ext cx="1903085" cy="646331"/>
          </a:xfrm>
          <a:prstGeom prst="rect">
            <a:avLst/>
          </a:prstGeom>
          <a:noFill/>
        </p:spPr>
        <p:txBody>
          <a:bodyPr wrap="none" rtlCol="0">
            <a:spAutoFit/>
          </a:bodyPr>
          <a:lstStyle/>
          <a:p>
            <a:r>
              <a:rPr lang="en-GB" sz="3600" b="1" dirty="0">
                <a:solidFill>
                  <a:schemeClr val="tx1"/>
                </a:solidFill>
              </a:rPr>
              <a:t>Do Now</a:t>
            </a:r>
          </a:p>
        </p:txBody>
      </p:sp>
      <p:sp>
        <p:nvSpPr>
          <p:cNvPr id="7" name="Content Placeholder 2">
            <a:extLst>
              <a:ext uri="{FF2B5EF4-FFF2-40B4-BE49-F238E27FC236}">
                <a16:creationId xmlns:a16="http://schemas.microsoft.com/office/drawing/2014/main" id="{C8224007-238D-A887-A9FD-4C58EE43147F}"/>
              </a:ext>
            </a:extLst>
          </p:cNvPr>
          <p:cNvSpPr>
            <a:spLocks noGrp="1"/>
          </p:cNvSpPr>
          <p:nvPr>
            <p:ph idx="10"/>
          </p:nvPr>
        </p:nvSpPr>
        <p:spPr>
          <a:xfrm>
            <a:off x="838200" y="2068497"/>
            <a:ext cx="10515600" cy="4108466"/>
          </a:xfrm>
          <a:prstGeom prst="rect">
            <a:avLst/>
          </a:prstGeom>
        </p:spPr>
        <p:txBody>
          <a:bodyPr>
            <a:normAutofit/>
          </a:bodyPr>
          <a:lstStyle>
            <a:lvl1pPr marL="228600" indent="-228600" defTabSz="360000">
              <a:spcBef>
                <a:spcPts val="1400"/>
              </a:spcBef>
              <a:buClr>
                <a:schemeClr val="accent1"/>
              </a:buClr>
              <a:buFont typeface="Wingdings" pitchFamily="2" charset="2"/>
              <a:buChar char="§"/>
              <a:defRPr sz="2800">
                <a:solidFill>
                  <a:schemeClr val="tx1"/>
                </a:solidFill>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21044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ound rules">
    <p:bg>
      <p:bgPr>
        <a:solidFill>
          <a:srgbClr val="FDFFF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A3890B1-A03E-CE41-A4C4-7ED8DA42F8CA}"/>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2" name="TextBox 1">
            <a:extLst>
              <a:ext uri="{FF2B5EF4-FFF2-40B4-BE49-F238E27FC236}">
                <a16:creationId xmlns:a16="http://schemas.microsoft.com/office/drawing/2014/main" id="{673CBE32-19F2-9FBF-F13E-61489C83417F}"/>
              </a:ext>
            </a:extLst>
          </p:cNvPr>
          <p:cNvSpPr txBox="1"/>
          <p:nvPr userDrawn="1"/>
        </p:nvSpPr>
        <p:spPr>
          <a:xfrm>
            <a:off x="8313437" y="610207"/>
            <a:ext cx="3082895" cy="646331"/>
          </a:xfrm>
          <a:prstGeom prst="rect">
            <a:avLst/>
          </a:prstGeom>
          <a:noFill/>
        </p:spPr>
        <p:txBody>
          <a:bodyPr wrap="none" rtlCol="0">
            <a:spAutoFit/>
          </a:bodyPr>
          <a:lstStyle/>
          <a:p>
            <a:pPr algn="r"/>
            <a:r>
              <a:rPr lang="en-GB" sz="3600" b="1" dirty="0">
                <a:solidFill>
                  <a:schemeClr val="accent1"/>
                </a:solidFill>
              </a:rPr>
              <a:t>Ground rules</a:t>
            </a:r>
          </a:p>
        </p:txBody>
      </p:sp>
      <p:sp>
        <p:nvSpPr>
          <p:cNvPr id="4" name="Content Placeholder 2">
            <a:extLst>
              <a:ext uri="{FF2B5EF4-FFF2-40B4-BE49-F238E27FC236}">
                <a16:creationId xmlns:a16="http://schemas.microsoft.com/office/drawing/2014/main" id="{E3204131-6376-579D-CB82-A4FB379A284A}"/>
              </a:ext>
            </a:extLst>
          </p:cNvPr>
          <p:cNvSpPr>
            <a:spLocks noGrp="1"/>
          </p:cNvSpPr>
          <p:nvPr>
            <p:ph idx="10"/>
          </p:nvPr>
        </p:nvSpPr>
        <p:spPr>
          <a:xfrm>
            <a:off x="838200" y="2068497"/>
            <a:ext cx="10515600" cy="4108466"/>
          </a:xfrm>
          <a:prstGeom prst="rect">
            <a:avLst/>
          </a:prstGeom>
        </p:spPr>
        <p:txBody>
          <a:bodyPr>
            <a:normAutofit/>
          </a:bodyPr>
          <a:lstStyle>
            <a:lvl1pPr marL="228600" indent="-228600" defTabSz="360000">
              <a:spcBef>
                <a:spcPts val="1400"/>
              </a:spcBef>
              <a:buClr>
                <a:schemeClr val="accent1"/>
              </a:buClr>
              <a:buFont typeface="Wingdings" pitchFamily="2" charset="2"/>
              <a:buChar char="§"/>
              <a:defRPr sz="2800">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339999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bg>
      <p:bgPr>
        <a:solidFill>
          <a:srgbClr val="FDFFF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A3890B1-A03E-CE41-A4C4-7ED8DA42F8CA}"/>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2" name="TextBox 1">
            <a:extLst>
              <a:ext uri="{FF2B5EF4-FFF2-40B4-BE49-F238E27FC236}">
                <a16:creationId xmlns:a16="http://schemas.microsoft.com/office/drawing/2014/main" id="{673CBE32-19F2-9FBF-F13E-61489C83417F}"/>
              </a:ext>
            </a:extLst>
          </p:cNvPr>
          <p:cNvSpPr txBox="1"/>
          <p:nvPr userDrawn="1"/>
        </p:nvSpPr>
        <p:spPr>
          <a:xfrm>
            <a:off x="6877145" y="610207"/>
            <a:ext cx="4519187" cy="646331"/>
          </a:xfrm>
          <a:prstGeom prst="rect">
            <a:avLst/>
          </a:prstGeom>
          <a:noFill/>
        </p:spPr>
        <p:txBody>
          <a:bodyPr wrap="none" rtlCol="0">
            <a:spAutoFit/>
          </a:bodyPr>
          <a:lstStyle/>
          <a:p>
            <a:pPr algn="r"/>
            <a:r>
              <a:rPr lang="en-GB" sz="3600" b="1" dirty="0">
                <a:solidFill>
                  <a:schemeClr val="accent1"/>
                </a:solidFill>
              </a:rPr>
              <a:t>Learning objectives</a:t>
            </a:r>
          </a:p>
        </p:txBody>
      </p:sp>
      <p:sp>
        <p:nvSpPr>
          <p:cNvPr id="4" name="Content Placeholder 2">
            <a:extLst>
              <a:ext uri="{FF2B5EF4-FFF2-40B4-BE49-F238E27FC236}">
                <a16:creationId xmlns:a16="http://schemas.microsoft.com/office/drawing/2014/main" id="{230E6FCB-173B-DC34-2251-8B08D3EF02DD}"/>
              </a:ext>
            </a:extLst>
          </p:cNvPr>
          <p:cNvSpPr>
            <a:spLocks noGrp="1"/>
          </p:cNvSpPr>
          <p:nvPr>
            <p:ph idx="10"/>
          </p:nvPr>
        </p:nvSpPr>
        <p:spPr>
          <a:xfrm>
            <a:off x="838200" y="2068497"/>
            <a:ext cx="10515600" cy="4108466"/>
          </a:xfrm>
          <a:prstGeom prst="rect">
            <a:avLst/>
          </a:prstGeom>
        </p:spPr>
        <p:txBody>
          <a:bodyPr>
            <a:normAutofit/>
          </a:bodyPr>
          <a:lstStyle>
            <a:lvl1pPr marL="228600" indent="-228600" defTabSz="360000">
              <a:spcBef>
                <a:spcPts val="1400"/>
              </a:spcBef>
              <a:buClr>
                <a:schemeClr val="accent1"/>
              </a:buClr>
              <a:buFont typeface="Wingdings" pitchFamily="2" charset="2"/>
              <a:buChar char="§"/>
              <a:defRPr sz="2800">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411412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and content">
    <p:bg>
      <p:bgPr>
        <a:solidFill>
          <a:srgbClr val="FDFFF3"/>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B735A66-3CE7-2241-9CC3-8587A53ECAF3}"/>
              </a:ext>
            </a:extLst>
          </p:cNvPr>
          <p:cNvSpPr>
            <a:spLocks noGrp="1"/>
          </p:cNvSpPr>
          <p:nvPr>
            <p:ph type="title" hasCustomPrompt="1"/>
          </p:nvPr>
        </p:nvSpPr>
        <p:spPr>
          <a:xfrm>
            <a:off x="3198125" y="416724"/>
            <a:ext cx="8155675" cy="1066296"/>
          </a:xfrm>
          <a:prstGeom prst="rect">
            <a:avLst/>
          </a:prstGeom>
        </p:spPr>
        <p:txBody>
          <a:bodyPr anchor="ctr">
            <a:normAutofit/>
          </a:bodyPr>
          <a:lstStyle>
            <a:lvl1pPr algn="r">
              <a:defRPr sz="3600" b="1">
                <a:solidFill>
                  <a:schemeClr val="accent1"/>
                </a:solidFill>
                <a:latin typeface="Arial" panose="020B0604020202020204" pitchFamily="34" charset="0"/>
                <a:cs typeface="Arial" panose="020B0604020202020204" pitchFamily="34" charset="0"/>
              </a:defRPr>
            </a:lvl1pPr>
          </a:lstStyle>
          <a:p>
            <a:r>
              <a:rPr lang="en-US" dirty="0"/>
              <a:t>Title</a:t>
            </a:r>
          </a:p>
        </p:txBody>
      </p:sp>
      <p:pic>
        <p:nvPicPr>
          <p:cNvPr id="12" name="Picture 11">
            <a:extLst>
              <a:ext uri="{FF2B5EF4-FFF2-40B4-BE49-F238E27FC236}">
                <a16:creationId xmlns:a16="http://schemas.microsoft.com/office/drawing/2014/main" id="{8A3890B1-A03E-CE41-A4C4-7ED8DA42F8CA}"/>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3" name="Content Placeholder 2">
            <a:extLst>
              <a:ext uri="{FF2B5EF4-FFF2-40B4-BE49-F238E27FC236}">
                <a16:creationId xmlns:a16="http://schemas.microsoft.com/office/drawing/2014/main" id="{CA0AB1D7-B6E6-070D-EDB5-E7BABBF89EEB}"/>
              </a:ext>
            </a:extLst>
          </p:cNvPr>
          <p:cNvSpPr>
            <a:spLocks noGrp="1"/>
          </p:cNvSpPr>
          <p:nvPr>
            <p:ph idx="10"/>
          </p:nvPr>
        </p:nvSpPr>
        <p:spPr>
          <a:xfrm>
            <a:off x="838200" y="2068497"/>
            <a:ext cx="10515600" cy="4108466"/>
          </a:xfrm>
          <a:prstGeom prst="rect">
            <a:avLst/>
          </a:prstGeom>
        </p:spPr>
        <p:txBody>
          <a:bodyPr>
            <a:normAutofit/>
          </a:bodyPr>
          <a:lstStyle>
            <a:lvl1pPr marL="228600" indent="-228600" defTabSz="360000">
              <a:spcBef>
                <a:spcPts val="1400"/>
              </a:spcBef>
              <a:buClr>
                <a:schemeClr val="accent1"/>
              </a:buClr>
              <a:buFont typeface="Wingdings" pitchFamily="2" charset="2"/>
              <a:buChar char="§"/>
              <a:defRPr sz="2800">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3496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finition">
    <p:bg>
      <p:bgPr>
        <a:solidFill>
          <a:srgbClr val="FDFFF3"/>
        </a:solidFill>
        <a:effectLst/>
      </p:bgPr>
    </p:bg>
    <p:spTree>
      <p:nvGrpSpPr>
        <p:cNvPr id="1" name=""/>
        <p:cNvGrpSpPr/>
        <p:nvPr/>
      </p:nvGrpSpPr>
      <p:grpSpPr>
        <a:xfrm>
          <a:off x="0" y="0"/>
          <a:ext cx="0" cy="0"/>
          <a:chOff x="0" y="0"/>
          <a:chExt cx="0" cy="0"/>
        </a:xfrm>
      </p:grpSpPr>
      <p:sp>
        <p:nvSpPr>
          <p:cNvPr id="9" name="Text Placeholder 7">
            <a:extLst>
              <a:ext uri="{FF2B5EF4-FFF2-40B4-BE49-F238E27FC236}">
                <a16:creationId xmlns:a16="http://schemas.microsoft.com/office/drawing/2014/main" id="{A510B6A2-DD8E-38F9-8E3C-9AF778F1FABC}"/>
              </a:ext>
            </a:extLst>
          </p:cNvPr>
          <p:cNvSpPr>
            <a:spLocks noGrp="1"/>
          </p:cNvSpPr>
          <p:nvPr>
            <p:ph type="body" sz="quarter" idx="12" hasCustomPrompt="1"/>
          </p:nvPr>
        </p:nvSpPr>
        <p:spPr>
          <a:xfrm>
            <a:off x="6135182" y="5341794"/>
            <a:ext cx="4911252" cy="528260"/>
          </a:xfrm>
          <a:prstGeom prst="rect">
            <a:avLst/>
          </a:prstGeom>
        </p:spPr>
        <p:txBody>
          <a:bodyPr anchor="ctr"/>
          <a:lstStyle>
            <a:lvl1pPr marL="0" indent="0" algn="ctr">
              <a:buNone/>
              <a:defRPr sz="2800" i="0"/>
            </a:lvl1pPr>
            <a:lvl5pPr>
              <a:defRPr/>
            </a:lvl5pPr>
          </a:lstStyle>
          <a:p>
            <a:pPr lvl="0"/>
            <a:r>
              <a:rPr lang="en-US" dirty="0"/>
              <a:t>- source</a:t>
            </a:r>
          </a:p>
        </p:txBody>
      </p:sp>
      <p:sp>
        <p:nvSpPr>
          <p:cNvPr id="3" name="TextBox 2">
            <a:extLst>
              <a:ext uri="{FF2B5EF4-FFF2-40B4-BE49-F238E27FC236}">
                <a16:creationId xmlns:a16="http://schemas.microsoft.com/office/drawing/2014/main" id="{FAE745C3-04B9-EB23-7A04-E3171FBB4CE7}"/>
              </a:ext>
            </a:extLst>
          </p:cNvPr>
          <p:cNvSpPr txBox="1"/>
          <p:nvPr userDrawn="1"/>
        </p:nvSpPr>
        <p:spPr>
          <a:xfrm>
            <a:off x="200166" y="1864832"/>
            <a:ext cx="2045755" cy="3154710"/>
          </a:xfrm>
          <a:prstGeom prst="rect">
            <a:avLst/>
          </a:prstGeom>
          <a:noFill/>
        </p:spPr>
        <p:txBody>
          <a:bodyPr wrap="square" anchor="ctr">
            <a:spAutoFit/>
          </a:bodyPr>
          <a:lstStyle/>
          <a:p>
            <a:pPr algn="ctr"/>
            <a:r>
              <a:rPr lang="en-GB" sz="19900" dirty="0">
                <a:solidFill>
                  <a:schemeClr val="accent1"/>
                </a:solidFill>
                <a:effectLst/>
                <a:latin typeface="Arial" panose="020B0604020202020204" pitchFamily="34" charset="0"/>
              </a:rPr>
              <a:t>“</a:t>
            </a:r>
            <a:endParaRPr lang="en-GB" sz="19900" dirty="0">
              <a:solidFill>
                <a:schemeClr val="accent1"/>
              </a:solidFill>
            </a:endParaRPr>
          </a:p>
        </p:txBody>
      </p:sp>
      <p:sp>
        <p:nvSpPr>
          <p:cNvPr id="4" name="TextBox 3">
            <a:extLst>
              <a:ext uri="{FF2B5EF4-FFF2-40B4-BE49-F238E27FC236}">
                <a16:creationId xmlns:a16="http://schemas.microsoft.com/office/drawing/2014/main" id="{993A001F-6983-B334-CCCA-1A7C5DA17D9A}"/>
              </a:ext>
            </a:extLst>
          </p:cNvPr>
          <p:cNvSpPr txBox="1"/>
          <p:nvPr userDrawn="1"/>
        </p:nvSpPr>
        <p:spPr>
          <a:xfrm>
            <a:off x="9947034" y="1864832"/>
            <a:ext cx="2044800" cy="3154710"/>
          </a:xfrm>
          <a:prstGeom prst="rect">
            <a:avLst/>
          </a:prstGeom>
          <a:noFill/>
        </p:spPr>
        <p:txBody>
          <a:bodyPr wrap="square" anchor="ctr">
            <a:spAutoFit/>
          </a:bodyPr>
          <a:lstStyle/>
          <a:p>
            <a:pPr algn="ctr"/>
            <a:r>
              <a:rPr lang="en-GB" sz="19900" dirty="0">
                <a:solidFill>
                  <a:schemeClr val="accent1"/>
                </a:solidFill>
                <a:effectLst/>
                <a:latin typeface="Arial" panose="020B0604020202020204" pitchFamily="34" charset="0"/>
              </a:rPr>
              <a:t>”</a:t>
            </a:r>
            <a:endParaRPr lang="en-GB" sz="19900" dirty="0">
              <a:solidFill>
                <a:schemeClr val="accent1"/>
              </a:solidFill>
            </a:endParaRPr>
          </a:p>
        </p:txBody>
      </p:sp>
      <p:sp>
        <p:nvSpPr>
          <p:cNvPr id="8" name="Text Placeholder 7">
            <a:extLst>
              <a:ext uri="{FF2B5EF4-FFF2-40B4-BE49-F238E27FC236}">
                <a16:creationId xmlns:a16="http://schemas.microsoft.com/office/drawing/2014/main" id="{EA1A026B-89BA-A14F-3466-49291184A529}"/>
              </a:ext>
            </a:extLst>
          </p:cNvPr>
          <p:cNvSpPr>
            <a:spLocks noGrp="1"/>
          </p:cNvSpPr>
          <p:nvPr>
            <p:ph type="body" sz="quarter" idx="11" hasCustomPrompt="1"/>
          </p:nvPr>
        </p:nvSpPr>
        <p:spPr>
          <a:xfrm>
            <a:off x="1751013" y="735013"/>
            <a:ext cx="8689975" cy="4108450"/>
          </a:xfrm>
          <a:prstGeom prst="rect">
            <a:avLst/>
          </a:prstGeom>
        </p:spPr>
        <p:txBody>
          <a:bodyPr anchor="ctr"/>
          <a:lstStyle>
            <a:lvl1pPr marL="0" indent="0" algn="ctr">
              <a:buNone/>
              <a:defRPr sz="6600" i="1"/>
            </a:lvl1pPr>
            <a:lvl5pPr>
              <a:defRPr/>
            </a:lvl5pPr>
          </a:lstStyle>
          <a:p>
            <a:pPr lvl="0"/>
            <a:r>
              <a:rPr lang="en-US" dirty="0"/>
              <a:t>Definition</a:t>
            </a:r>
          </a:p>
        </p:txBody>
      </p:sp>
    </p:spTree>
    <p:extLst>
      <p:ext uri="{BB962C8B-B14F-4D97-AF65-F5344CB8AC3E}">
        <p14:creationId xmlns:p14="http://schemas.microsoft.com/office/powerpoint/2010/main" val="1076714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sk">
    <p:bg>
      <p:bgPr>
        <a:solidFill>
          <a:srgbClr val="FDFFF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3CD029-ABE6-7D37-E779-3735A5AA858E}"/>
              </a:ext>
            </a:extLst>
          </p:cNvPr>
          <p:cNvSpPr/>
          <p:nvPr userDrawn="1"/>
        </p:nvSpPr>
        <p:spPr>
          <a:xfrm>
            <a:off x="9103179" y="532264"/>
            <a:ext cx="3088821" cy="8536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4">
            <a:extLst>
              <a:ext uri="{FF2B5EF4-FFF2-40B4-BE49-F238E27FC236}">
                <a16:creationId xmlns:a16="http://schemas.microsoft.com/office/drawing/2014/main" id="{5036D5CE-5F29-FFAF-B6D1-3D5AE138F8A6}"/>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6" name="TextBox 5">
            <a:extLst>
              <a:ext uri="{FF2B5EF4-FFF2-40B4-BE49-F238E27FC236}">
                <a16:creationId xmlns:a16="http://schemas.microsoft.com/office/drawing/2014/main" id="{EC423187-7553-2076-6EDC-DDDA8FE951B3}"/>
              </a:ext>
            </a:extLst>
          </p:cNvPr>
          <p:cNvSpPr txBox="1"/>
          <p:nvPr userDrawn="1"/>
        </p:nvSpPr>
        <p:spPr>
          <a:xfrm>
            <a:off x="10522101" y="625288"/>
            <a:ext cx="1201996" cy="646331"/>
          </a:xfrm>
          <a:prstGeom prst="rect">
            <a:avLst/>
          </a:prstGeom>
          <a:noFill/>
        </p:spPr>
        <p:txBody>
          <a:bodyPr wrap="none" rtlCol="0">
            <a:spAutoFit/>
          </a:bodyPr>
          <a:lstStyle/>
          <a:p>
            <a:pPr algn="r"/>
            <a:r>
              <a:rPr lang="en-GB" sz="3600" b="1" dirty="0">
                <a:solidFill>
                  <a:schemeClr val="tx1"/>
                </a:solidFill>
              </a:rPr>
              <a:t>Task</a:t>
            </a:r>
          </a:p>
        </p:txBody>
      </p:sp>
      <p:sp>
        <p:nvSpPr>
          <p:cNvPr id="4" name="Content Placeholder 2">
            <a:extLst>
              <a:ext uri="{FF2B5EF4-FFF2-40B4-BE49-F238E27FC236}">
                <a16:creationId xmlns:a16="http://schemas.microsoft.com/office/drawing/2014/main" id="{C7EEDF99-2BF2-0CE9-945B-7095E893EB41}"/>
              </a:ext>
            </a:extLst>
          </p:cNvPr>
          <p:cNvSpPr>
            <a:spLocks noGrp="1"/>
          </p:cNvSpPr>
          <p:nvPr>
            <p:ph idx="10"/>
          </p:nvPr>
        </p:nvSpPr>
        <p:spPr>
          <a:xfrm>
            <a:off x="838200" y="2068497"/>
            <a:ext cx="10515600" cy="4108466"/>
          </a:xfrm>
          <a:prstGeom prst="rect">
            <a:avLst/>
          </a:prstGeom>
        </p:spPr>
        <p:txBody>
          <a:bodyPr>
            <a:normAutofit/>
          </a:bodyPr>
          <a:lstStyle>
            <a:lvl1pPr marL="228600" indent="-228600" defTabSz="360000">
              <a:spcBef>
                <a:spcPts val="1400"/>
              </a:spcBef>
              <a:buClr>
                <a:schemeClr val="accent1"/>
              </a:buClr>
              <a:buFont typeface="Wingdings" pitchFamily="2" charset="2"/>
              <a:buChar char="§"/>
              <a:defRPr sz="2800">
                <a:solidFill>
                  <a:schemeClr val="tx1"/>
                </a:solidFill>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3065742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uss">
    <p:bg>
      <p:bgPr>
        <a:solidFill>
          <a:srgbClr val="FDFFF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3CD029-ABE6-7D37-E779-3735A5AA858E}"/>
              </a:ext>
            </a:extLst>
          </p:cNvPr>
          <p:cNvSpPr/>
          <p:nvPr userDrawn="1"/>
        </p:nvSpPr>
        <p:spPr>
          <a:xfrm>
            <a:off x="9103179" y="532264"/>
            <a:ext cx="3088821" cy="8536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4">
            <a:extLst>
              <a:ext uri="{FF2B5EF4-FFF2-40B4-BE49-F238E27FC236}">
                <a16:creationId xmlns:a16="http://schemas.microsoft.com/office/drawing/2014/main" id="{5036D5CE-5F29-FFAF-B6D1-3D5AE138F8A6}"/>
              </a:ext>
            </a:extLst>
          </p:cNvPr>
          <p:cNvPicPr>
            <a:picLocks noChangeAspect="1"/>
          </p:cNvPicPr>
          <p:nvPr userDrawn="1"/>
        </p:nvPicPr>
        <p:blipFill>
          <a:blip r:embed="rId2">
            <a:biLevel thresh="75000"/>
          </a:blip>
          <a:stretch>
            <a:fillRect/>
          </a:stretch>
        </p:blipFill>
        <p:spPr>
          <a:xfrm>
            <a:off x="951031" y="498538"/>
            <a:ext cx="1825769" cy="869671"/>
          </a:xfrm>
          <a:prstGeom prst="rect">
            <a:avLst/>
          </a:prstGeom>
        </p:spPr>
      </p:pic>
      <p:sp>
        <p:nvSpPr>
          <p:cNvPr id="6" name="TextBox 5">
            <a:extLst>
              <a:ext uri="{FF2B5EF4-FFF2-40B4-BE49-F238E27FC236}">
                <a16:creationId xmlns:a16="http://schemas.microsoft.com/office/drawing/2014/main" id="{EC423187-7553-2076-6EDC-DDDA8FE951B3}"/>
              </a:ext>
            </a:extLst>
          </p:cNvPr>
          <p:cNvSpPr txBox="1"/>
          <p:nvPr userDrawn="1"/>
        </p:nvSpPr>
        <p:spPr>
          <a:xfrm>
            <a:off x="9769716" y="625288"/>
            <a:ext cx="1954381" cy="646331"/>
          </a:xfrm>
          <a:prstGeom prst="rect">
            <a:avLst/>
          </a:prstGeom>
          <a:noFill/>
        </p:spPr>
        <p:txBody>
          <a:bodyPr wrap="none" rtlCol="0">
            <a:spAutoFit/>
          </a:bodyPr>
          <a:lstStyle/>
          <a:p>
            <a:pPr algn="r"/>
            <a:r>
              <a:rPr lang="en-GB" sz="3600" b="1" dirty="0">
                <a:solidFill>
                  <a:schemeClr val="tx1"/>
                </a:solidFill>
              </a:rPr>
              <a:t>Discuss</a:t>
            </a:r>
          </a:p>
        </p:txBody>
      </p:sp>
      <p:sp>
        <p:nvSpPr>
          <p:cNvPr id="4" name="Content Placeholder 2">
            <a:extLst>
              <a:ext uri="{FF2B5EF4-FFF2-40B4-BE49-F238E27FC236}">
                <a16:creationId xmlns:a16="http://schemas.microsoft.com/office/drawing/2014/main" id="{B58CDE3E-2AD1-629D-B923-41304FE413CF}"/>
              </a:ext>
            </a:extLst>
          </p:cNvPr>
          <p:cNvSpPr>
            <a:spLocks noGrp="1"/>
          </p:cNvSpPr>
          <p:nvPr>
            <p:ph idx="10"/>
          </p:nvPr>
        </p:nvSpPr>
        <p:spPr>
          <a:xfrm>
            <a:off x="838200" y="2068497"/>
            <a:ext cx="10515600" cy="4108466"/>
          </a:xfrm>
          <a:prstGeom prst="rect">
            <a:avLst/>
          </a:prstGeom>
        </p:spPr>
        <p:txBody>
          <a:bodyPr>
            <a:normAutofit/>
          </a:bodyPr>
          <a:lstStyle>
            <a:lvl1pPr marL="228600" indent="-228600" defTabSz="360000">
              <a:spcBef>
                <a:spcPts val="1400"/>
              </a:spcBef>
              <a:buClr>
                <a:schemeClr val="accent1"/>
              </a:buClr>
              <a:buFont typeface="Wingdings" pitchFamily="2" charset="2"/>
              <a:buChar char="§"/>
              <a:defRPr sz="2800">
                <a:solidFill>
                  <a:schemeClr val="tx1"/>
                </a:solidFill>
                <a:latin typeface="Arial" panose="020B0604020202020204" pitchFamily="34" charset="0"/>
                <a:cs typeface="Arial" panose="020B0604020202020204" pitchFamily="34" charset="0"/>
              </a:defRPr>
            </a:lvl1pPr>
            <a:lvl2pPr marL="488950" indent="-22542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2pPr>
            <a:lvl3pPr marL="760413" indent="-231775"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3pPr>
            <a:lvl4pPr marL="1023938" indent="-23018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4pPr>
            <a:lvl5pPr marL="1289050" indent="-223838" defTabSz="360000">
              <a:buClr>
                <a:schemeClr val="bg1">
                  <a:lumMod val="65000"/>
                </a:schemeClr>
              </a:buClr>
              <a:buFont typeface="Wingdings" pitchFamily="2" charset="2"/>
              <a:buChar char="§"/>
              <a:tabLst/>
              <a:defRPr sz="18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102141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B05D64E-C563-4B48-A1FD-B3FFCE9D88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DAEAC-4D23-9A43-A0F0-12B7EDD22658}" type="datetimeFigureOut">
              <a:rPr lang="en-US" smtClean="0"/>
              <a:t>11/9/2023</a:t>
            </a:fld>
            <a:endParaRPr lang="en-US"/>
          </a:p>
        </p:txBody>
      </p:sp>
      <p:sp>
        <p:nvSpPr>
          <p:cNvPr id="5" name="Footer Placeholder 4">
            <a:extLst>
              <a:ext uri="{FF2B5EF4-FFF2-40B4-BE49-F238E27FC236}">
                <a16:creationId xmlns:a16="http://schemas.microsoft.com/office/drawing/2014/main" id="{301231D4-856A-C042-BF0F-E8F92371EF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942ABD-8BFD-D64F-BFC0-CF5F3E79F1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76BE3-2E31-2C42-A483-BEFE94CC999F}" type="slidenum">
              <a:rPr lang="en-US" smtClean="0"/>
              <a:t>‹#›</a:t>
            </a:fld>
            <a:endParaRPr lang="en-US"/>
          </a:p>
        </p:txBody>
      </p:sp>
    </p:spTree>
    <p:extLst>
      <p:ext uri="{BB962C8B-B14F-4D97-AF65-F5344CB8AC3E}">
        <p14:creationId xmlns:p14="http://schemas.microsoft.com/office/powerpoint/2010/main" val="3788909137"/>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67" r:id="rId4"/>
    <p:sldLayoutId id="2147483668" r:id="rId5"/>
    <p:sldLayoutId id="2147483658" r:id="rId6"/>
    <p:sldLayoutId id="2147483669" r:id="rId7"/>
    <p:sldLayoutId id="2147483662" r:id="rId8"/>
    <p:sldLayoutId id="2147483663" r:id="rId9"/>
    <p:sldLayoutId id="2147483664" r:id="rId10"/>
    <p:sldLayoutId id="2147483665" r:id="rId11"/>
    <p:sldLayoutId id="2147483659" r:id="rId12"/>
    <p:sldLayoutId id="214748365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ormistonacademiestrust-my.sharepoint.com/:x:/r/personal/gcaldwell_brownhillsoa_co_uk/_layouts/15/Doc.aspx?sourcedoc=%7B039C433F-4EC5-4BF8-B6D1-53C51FAD15D1%7D&amp;file=PSHE%202023-24%20overview.xlsx&amp;action=default&amp;mobileredirect=true"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brownhillsoa.co.uk/key-info/policies"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3529-68EE-3C2C-6939-841914E98D7C}"/>
              </a:ext>
            </a:extLst>
          </p:cNvPr>
          <p:cNvSpPr>
            <a:spLocks noGrp="1"/>
          </p:cNvSpPr>
          <p:nvPr>
            <p:ph type="ctrTitle"/>
          </p:nvPr>
        </p:nvSpPr>
        <p:spPr/>
        <p:txBody>
          <a:bodyPr lIns="91440" tIns="45720" rIns="91440" bIns="45720" anchor="b">
            <a:normAutofit fontScale="90000"/>
          </a:bodyPr>
          <a:lstStyle/>
          <a:p>
            <a:pPr algn="ctr">
              <a:lnSpc>
                <a:spcPct val="100000"/>
              </a:lnSpc>
              <a:spcBef>
                <a:spcPts val="100"/>
              </a:spcBef>
            </a:pPr>
            <a:r>
              <a:rPr lang="en-US" sz="6000" dirty="0">
                <a:latin typeface="Segoe UI"/>
                <a:cs typeface="Segoe UI"/>
              </a:rPr>
              <a:t>Personal Development</a:t>
            </a:r>
            <a:endParaRPr lang="en-US" sz="6000" b="0" dirty="0">
              <a:latin typeface="Segoe UI"/>
              <a:cs typeface="Segoe UI"/>
            </a:endParaRPr>
          </a:p>
          <a:p>
            <a:pPr marL="635" algn="ctr">
              <a:lnSpc>
                <a:spcPct val="100000"/>
              </a:lnSpc>
              <a:spcBef>
                <a:spcPts val="5"/>
              </a:spcBef>
            </a:pPr>
            <a:r>
              <a:rPr lang="en-US" sz="6000" b="0" dirty="0">
                <a:latin typeface="Segoe UI"/>
                <a:cs typeface="Segoe UI"/>
              </a:rPr>
              <a:t>Parent/carer consultation</a:t>
            </a:r>
            <a:endParaRPr lang="en-GB" dirty="0"/>
          </a:p>
        </p:txBody>
      </p:sp>
    </p:spTree>
    <p:extLst>
      <p:ext uri="{BB962C8B-B14F-4D97-AF65-F5344CB8AC3E}">
        <p14:creationId xmlns:p14="http://schemas.microsoft.com/office/powerpoint/2010/main" val="4260547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F57F3-948F-2445-29A3-C30B742B56C1}"/>
              </a:ext>
            </a:extLst>
          </p:cNvPr>
          <p:cNvSpPr>
            <a:spLocks noGrp="1"/>
          </p:cNvSpPr>
          <p:nvPr>
            <p:ph type="title"/>
          </p:nvPr>
        </p:nvSpPr>
        <p:spPr>
          <a:xfrm>
            <a:off x="3676426" y="276047"/>
            <a:ext cx="8155675" cy="1066296"/>
          </a:xfrm>
        </p:spPr>
        <p:txBody>
          <a:bodyPr lIns="91440" tIns="45720" rIns="91440" bIns="45720" anchor="ctr">
            <a:normAutofit/>
          </a:bodyPr>
          <a:lstStyle/>
          <a:p>
            <a:r>
              <a:rPr lang="en-US" sz="4400" b="0" dirty="0">
                <a:latin typeface="Arial"/>
                <a:cs typeface="Arial"/>
              </a:rPr>
              <a:t>How are we going to do this?</a:t>
            </a:r>
            <a:endParaRPr lang="en-US" sz="4400" dirty="0"/>
          </a:p>
        </p:txBody>
      </p:sp>
      <p:sp>
        <p:nvSpPr>
          <p:cNvPr id="4" name="object 4">
            <a:extLst>
              <a:ext uri="{FF2B5EF4-FFF2-40B4-BE49-F238E27FC236}">
                <a16:creationId xmlns:a16="http://schemas.microsoft.com/office/drawing/2014/main" id="{31EF160F-F5A5-1D91-096B-B45C63661F68}"/>
              </a:ext>
            </a:extLst>
          </p:cNvPr>
          <p:cNvSpPr txBox="1"/>
          <p:nvPr/>
        </p:nvSpPr>
        <p:spPr>
          <a:xfrm>
            <a:off x="1407131" y="1983745"/>
            <a:ext cx="8904488" cy="998350"/>
          </a:xfrm>
          <a:prstGeom prst="rect">
            <a:avLst/>
          </a:prstGeom>
        </p:spPr>
        <p:txBody>
          <a:bodyPr vert="horz" wrap="square" lIns="0" tIns="1333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indent="1905" algn="ctr">
              <a:lnSpc>
                <a:spcPct val="100000"/>
              </a:lnSpc>
              <a:spcBef>
                <a:spcPts val="105"/>
              </a:spcBef>
            </a:pPr>
            <a:r>
              <a:rPr sz="3200" b="1" dirty="0">
                <a:latin typeface="Carlito"/>
                <a:cs typeface="Carlito"/>
              </a:rPr>
              <a:t>Being </a:t>
            </a:r>
            <a:r>
              <a:rPr sz="3200" b="1" spc="-5" dirty="0">
                <a:latin typeface="Carlito"/>
                <a:cs typeface="Carlito"/>
              </a:rPr>
              <a:t>proactive  within </a:t>
            </a:r>
            <a:r>
              <a:rPr sz="3200" b="1" dirty="0">
                <a:latin typeface="Carlito"/>
                <a:cs typeface="Carlito"/>
              </a:rPr>
              <a:t>our </a:t>
            </a:r>
            <a:r>
              <a:rPr sz="3200" b="1" spc="-5" dirty="0">
                <a:latin typeface="Carlito"/>
                <a:cs typeface="Carlito"/>
              </a:rPr>
              <a:t>local  </a:t>
            </a:r>
            <a:r>
              <a:rPr sz="3200" b="1" spc="-20" dirty="0">
                <a:latin typeface="Carlito"/>
                <a:cs typeface="Carlito"/>
              </a:rPr>
              <a:t>contexts</a:t>
            </a:r>
            <a:r>
              <a:rPr sz="3200" b="1" spc="-90" dirty="0">
                <a:latin typeface="Carlito"/>
                <a:cs typeface="Carlito"/>
              </a:rPr>
              <a:t> </a:t>
            </a:r>
            <a:r>
              <a:rPr sz="3200" b="1" spc="-10" dirty="0">
                <a:latin typeface="Carlito"/>
                <a:cs typeface="Carlito"/>
              </a:rPr>
              <a:t>examining  </a:t>
            </a:r>
            <a:r>
              <a:rPr sz="3200" b="1" dirty="0">
                <a:latin typeface="Carlito"/>
                <a:cs typeface="Carlito"/>
              </a:rPr>
              <a:t>the </a:t>
            </a:r>
            <a:r>
              <a:rPr sz="3200" b="1" spc="-15" dirty="0">
                <a:latin typeface="Carlito"/>
                <a:cs typeface="Carlito"/>
              </a:rPr>
              <a:t>safeguarding  </a:t>
            </a:r>
            <a:r>
              <a:rPr sz="3200" b="1" dirty="0">
                <a:latin typeface="Carlito"/>
                <a:cs typeface="Carlito"/>
              </a:rPr>
              <a:t>and PHE</a:t>
            </a:r>
            <a:r>
              <a:rPr sz="3200" b="1" spc="-70" dirty="0">
                <a:latin typeface="Carlito"/>
                <a:cs typeface="Carlito"/>
              </a:rPr>
              <a:t> </a:t>
            </a:r>
            <a:r>
              <a:rPr sz="3200" b="1" spc="-10" dirty="0">
                <a:latin typeface="Carlito"/>
                <a:cs typeface="Carlito"/>
              </a:rPr>
              <a:t>trends</a:t>
            </a:r>
            <a:endParaRPr sz="3200" dirty="0">
              <a:latin typeface="Carlito"/>
              <a:cs typeface="Carlito"/>
            </a:endParaRPr>
          </a:p>
        </p:txBody>
      </p:sp>
      <p:sp>
        <p:nvSpPr>
          <p:cNvPr id="3" name="object 4">
            <a:extLst>
              <a:ext uri="{FF2B5EF4-FFF2-40B4-BE49-F238E27FC236}">
                <a16:creationId xmlns:a16="http://schemas.microsoft.com/office/drawing/2014/main" id="{091C62D5-2525-5F57-E43D-8DE05E2BB51C}"/>
              </a:ext>
            </a:extLst>
          </p:cNvPr>
          <p:cNvSpPr txBox="1"/>
          <p:nvPr/>
        </p:nvSpPr>
        <p:spPr>
          <a:xfrm>
            <a:off x="1407132" y="3623498"/>
            <a:ext cx="9298382" cy="998350"/>
          </a:xfrm>
          <a:prstGeom prst="rect">
            <a:avLst/>
          </a:prstGeom>
        </p:spPr>
        <p:txBody>
          <a:bodyPr vert="horz" wrap="square" lIns="0" tIns="1333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indent="1905" algn="ctr">
              <a:lnSpc>
                <a:spcPct val="100000"/>
              </a:lnSpc>
              <a:spcBef>
                <a:spcPts val="105"/>
              </a:spcBef>
            </a:pPr>
            <a:r>
              <a:rPr lang="en-US" sz="3200" b="1" dirty="0">
                <a:latin typeface="Carlito"/>
                <a:cs typeface="Carlito"/>
              </a:rPr>
              <a:t>Regular parent and student surveys to assess content </a:t>
            </a:r>
            <a:r>
              <a:rPr lang="en-US" sz="3200" b="1" dirty="0" err="1">
                <a:latin typeface="Carlito"/>
                <a:cs typeface="Carlito"/>
              </a:rPr>
              <a:t>relavance</a:t>
            </a:r>
            <a:endParaRPr sz="3200" dirty="0">
              <a:latin typeface="Carlito"/>
              <a:cs typeface="Carlito"/>
            </a:endParaRPr>
          </a:p>
        </p:txBody>
      </p:sp>
    </p:spTree>
    <p:extLst>
      <p:ext uri="{BB962C8B-B14F-4D97-AF65-F5344CB8AC3E}">
        <p14:creationId xmlns:p14="http://schemas.microsoft.com/office/powerpoint/2010/main" val="3933268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819DFC-1B4F-7ED7-15C9-6F91AE3EB449}"/>
              </a:ext>
            </a:extLst>
          </p:cNvPr>
          <p:cNvPicPr>
            <a:picLocks noChangeAspect="1"/>
          </p:cNvPicPr>
          <p:nvPr/>
        </p:nvPicPr>
        <p:blipFill>
          <a:blip r:embed="rId2"/>
          <a:stretch>
            <a:fillRect/>
          </a:stretch>
        </p:blipFill>
        <p:spPr>
          <a:xfrm>
            <a:off x="413453" y="649651"/>
            <a:ext cx="11360583" cy="6095923"/>
          </a:xfrm>
          <a:prstGeom prst="rect">
            <a:avLst/>
          </a:prstGeom>
        </p:spPr>
      </p:pic>
      <p:sp>
        <p:nvSpPr>
          <p:cNvPr id="4" name="TextBox 3">
            <a:extLst>
              <a:ext uri="{FF2B5EF4-FFF2-40B4-BE49-F238E27FC236}">
                <a16:creationId xmlns:a16="http://schemas.microsoft.com/office/drawing/2014/main" id="{ADD6C0A3-0CDF-F49B-AADD-276C7A38F45A}"/>
              </a:ext>
            </a:extLst>
          </p:cNvPr>
          <p:cNvSpPr txBox="1"/>
          <p:nvPr/>
        </p:nvSpPr>
        <p:spPr>
          <a:xfrm>
            <a:off x="248561" y="127416"/>
            <a:ext cx="5703806" cy="523220"/>
          </a:xfrm>
          <a:prstGeom prst="rect">
            <a:avLst/>
          </a:prstGeom>
          <a:noFill/>
        </p:spPr>
        <p:txBody>
          <a:bodyPr wrap="none" rtlCol="0">
            <a:spAutoFit/>
          </a:bodyPr>
          <a:lstStyle/>
          <a:p>
            <a:r>
              <a:rPr lang="en-US" sz="2800" dirty="0"/>
              <a:t>Health data for the Brownhills area</a:t>
            </a:r>
            <a:endParaRPr lang="en-GB" sz="2800" dirty="0"/>
          </a:p>
        </p:txBody>
      </p:sp>
    </p:spTree>
    <p:extLst>
      <p:ext uri="{BB962C8B-B14F-4D97-AF65-F5344CB8AC3E}">
        <p14:creationId xmlns:p14="http://schemas.microsoft.com/office/powerpoint/2010/main" val="1816541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0582B9-C201-9A2C-AB52-D536F318F1A2}"/>
              </a:ext>
            </a:extLst>
          </p:cNvPr>
          <p:cNvPicPr>
            <a:picLocks noChangeAspect="1"/>
          </p:cNvPicPr>
          <p:nvPr/>
        </p:nvPicPr>
        <p:blipFill>
          <a:blip r:embed="rId2"/>
          <a:stretch>
            <a:fillRect/>
          </a:stretch>
        </p:blipFill>
        <p:spPr>
          <a:xfrm>
            <a:off x="320633" y="389026"/>
            <a:ext cx="8116433" cy="6211167"/>
          </a:xfrm>
          <a:prstGeom prst="rect">
            <a:avLst/>
          </a:prstGeom>
        </p:spPr>
      </p:pic>
      <p:sp>
        <p:nvSpPr>
          <p:cNvPr id="4" name="TextBox 3">
            <a:extLst>
              <a:ext uri="{FF2B5EF4-FFF2-40B4-BE49-F238E27FC236}">
                <a16:creationId xmlns:a16="http://schemas.microsoft.com/office/drawing/2014/main" id="{01C19F7C-CBB1-D79F-2450-6F94D2100370}"/>
              </a:ext>
            </a:extLst>
          </p:cNvPr>
          <p:cNvSpPr txBox="1"/>
          <p:nvPr/>
        </p:nvSpPr>
        <p:spPr>
          <a:xfrm>
            <a:off x="6096000" y="128223"/>
            <a:ext cx="5623655" cy="523220"/>
          </a:xfrm>
          <a:prstGeom prst="rect">
            <a:avLst/>
          </a:prstGeom>
          <a:noFill/>
        </p:spPr>
        <p:txBody>
          <a:bodyPr wrap="none" rtlCol="0">
            <a:spAutoFit/>
          </a:bodyPr>
          <a:lstStyle/>
          <a:p>
            <a:r>
              <a:rPr lang="en-US" sz="2800" dirty="0"/>
              <a:t>Crime data for the Brownhills area</a:t>
            </a:r>
            <a:endParaRPr lang="en-GB" sz="2800" dirty="0"/>
          </a:p>
        </p:txBody>
      </p:sp>
    </p:spTree>
    <p:extLst>
      <p:ext uri="{BB962C8B-B14F-4D97-AF65-F5344CB8AC3E}">
        <p14:creationId xmlns:p14="http://schemas.microsoft.com/office/powerpoint/2010/main" val="1313065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EC2EE-C97E-20C2-67CF-66AE6BDADDC9}"/>
              </a:ext>
            </a:extLst>
          </p:cNvPr>
          <p:cNvSpPr>
            <a:spLocks noGrp="1"/>
          </p:cNvSpPr>
          <p:nvPr>
            <p:ph type="title"/>
          </p:nvPr>
        </p:nvSpPr>
        <p:spPr>
          <a:xfrm>
            <a:off x="3381005" y="354833"/>
            <a:ext cx="8155675" cy="1066296"/>
          </a:xfrm>
        </p:spPr>
        <p:txBody>
          <a:bodyPr lIns="91440" tIns="45720" rIns="91440" bIns="45720" anchor="ctr">
            <a:normAutofit/>
          </a:bodyPr>
          <a:lstStyle/>
          <a:p>
            <a:r>
              <a:rPr lang="en-US" dirty="0">
                <a:latin typeface="Arial"/>
                <a:cs typeface="Arial"/>
              </a:rPr>
              <a:t>Long Term Plan</a:t>
            </a:r>
            <a:endParaRPr lang="en-US" b="0" dirty="0">
              <a:latin typeface="Arial"/>
              <a:cs typeface="Arial"/>
            </a:endParaRPr>
          </a:p>
        </p:txBody>
      </p:sp>
      <p:sp>
        <p:nvSpPr>
          <p:cNvPr id="7" name="TextBox 6">
            <a:extLst>
              <a:ext uri="{FF2B5EF4-FFF2-40B4-BE49-F238E27FC236}">
                <a16:creationId xmlns:a16="http://schemas.microsoft.com/office/drawing/2014/main" id="{2FA582A9-AA10-DFF4-3CAE-34B079FD6061}"/>
              </a:ext>
            </a:extLst>
          </p:cNvPr>
          <p:cNvSpPr txBox="1"/>
          <p:nvPr/>
        </p:nvSpPr>
        <p:spPr>
          <a:xfrm>
            <a:off x="211038" y="1565759"/>
            <a:ext cx="4644218" cy="2031325"/>
          </a:xfrm>
          <a:prstGeom prst="rect">
            <a:avLst/>
          </a:prstGeom>
          <a:noFill/>
        </p:spPr>
        <p:txBody>
          <a:bodyPr wrap="square">
            <a:spAutoFit/>
          </a:bodyPr>
          <a:lstStyle/>
          <a:p>
            <a:r>
              <a:rPr lang="en-US" b="1" dirty="0"/>
              <a:t>Year 7</a:t>
            </a:r>
          </a:p>
          <a:p>
            <a:r>
              <a:rPr lang="en-US" dirty="0"/>
              <a:t>My New School – Settling In</a:t>
            </a:r>
          </a:p>
          <a:p>
            <a:r>
              <a:rPr lang="en-US" dirty="0"/>
              <a:t>My Friends – Friendship &amp; Bullying</a:t>
            </a:r>
          </a:p>
          <a:p>
            <a:r>
              <a:rPr lang="en-US" dirty="0"/>
              <a:t>My World - Diversity and equality</a:t>
            </a:r>
          </a:p>
          <a:p>
            <a:r>
              <a:rPr lang="en-US" dirty="0"/>
              <a:t>My Life – Healthy Living &amp; Relaxation</a:t>
            </a:r>
          </a:p>
          <a:p>
            <a:r>
              <a:rPr lang="en-US" dirty="0"/>
              <a:t>My Life – Keeping myself safe</a:t>
            </a:r>
          </a:p>
          <a:p>
            <a:r>
              <a:rPr lang="en-US" dirty="0"/>
              <a:t>My World – British Society &amp; Democracy</a:t>
            </a:r>
          </a:p>
        </p:txBody>
      </p:sp>
      <p:sp>
        <p:nvSpPr>
          <p:cNvPr id="9" name="TextBox 8">
            <a:extLst>
              <a:ext uri="{FF2B5EF4-FFF2-40B4-BE49-F238E27FC236}">
                <a16:creationId xmlns:a16="http://schemas.microsoft.com/office/drawing/2014/main" id="{78328A48-56CF-BAA6-A228-4473757AD9B3}"/>
              </a:ext>
            </a:extLst>
          </p:cNvPr>
          <p:cNvSpPr txBox="1"/>
          <p:nvPr/>
        </p:nvSpPr>
        <p:spPr>
          <a:xfrm>
            <a:off x="148953" y="6441276"/>
            <a:ext cx="6098344" cy="369332"/>
          </a:xfrm>
          <a:prstGeom prst="rect">
            <a:avLst/>
          </a:prstGeom>
          <a:noFill/>
        </p:spPr>
        <p:txBody>
          <a:bodyPr wrap="square">
            <a:spAutoFit/>
          </a:bodyPr>
          <a:lstStyle/>
          <a:p>
            <a:r>
              <a:rPr lang="en-US" dirty="0">
                <a:hlinkClick r:id="rId2"/>
              </a:rPr>
              <a:t>PSHE 2023-24 overview.xlsx (sharepoint.com)</a:t>
            </a:r>
            <a:endParaRPr lang="en-GB" dirty="0"/>
          </a:p>
        </p:txBody>
      </p:sp>
      <p:sp>
        <p:nvSpPr>
          <p:cNvPr id="13" name="TextBox 12">
            <a:extLst>
              <a:ext uri="{FF2B5EF4-FFF2-40B4-BE49-F238E27FC236}">
                <a16:creationId xmlns:a16="http://schemas.microsoft.com/office/drawing/2014/main" id="{8E550449-7EB1-D817-7F64-0D8966A5C769}"/>
              </a:ext>
            </a:extLst>
          </p:cNvPr>
          <p:cNvSpPr txBox="1"/>
          <p:nvPr/>
        </p:nvSpPr>
        <p:spPr>
          <a:xfrm>
            <a:off x="278234" y="3747711"/>
            <a:ext cx="3855477" cy="2031325"/>
          </a:xfrm>
          <a:prstGeom prst="rect">
            <a:avLst/>
          </a:prstGeom>
          <a:noFill/>
        </p:spPr>
        <p:txBody>
          <a:bodyPr wrap="square">
            <a:spAutoFit/>
          </a:bodyPr>
          <a:lstStyle/>
          <a:p>
            <a:r>
              <a:rPr lang="en-US" b="1" dirty="0"/>
              <a:t>Year 8</a:t>
            </a:r>
          </a:p>
          <a:p>
            <a:r>
              <a:rPr lang="en-US" dirty="0"/>
              <a:t>Self Esteem &amp; Identity</a:t>
            </a:r>
          </a:p>
          <a:p>
            <a:r>
              <a:rPr lang="en-US" dirty="0"/>
              <a:t>Healthy Relationships</a:t>
            </a:r>
          </a:p>
          <a:p>
            <a:r>
              <a:rPr lang="en-US" dirty="0"/>
              <a:t>Crime and criminality</a:t>
            </a:r>
          </a:p>
          <a:p>
            <a:r>
              <a:rPr lang="en-US" dirty="0"/>
              <a:t>Drugs, Alcohol &amp; Healthy living</a:t>
            </a:r>
          </a:p>
          <a:p>
            <a:r>
              <a:rPr lang="en-US" dirty="0"/>
              <a:t>Diversity &amp; Equality</a:t>
            </a:r>
          </a:p>
          <a:p>
            <a:r>
              <a:rPr lang="en-US" dirty="0"/>
              <a:t>Money Skills</a:t>
            </a:r>
            <a:endParaRPr lang="en-GB" dirty="0"/>
          </a:p>
        </p:txBody>
      </p:sp>
      <p:sp>
        <p:nvSpPr>
          <p:cNvPr id="14" name="TextBox 13">
            <a:extLst>
              <a:ext uri="{FF2B5EF4-FFF2-40B4-BE49-F238E27FC236}">
                <a16:creationId xmlns:a16="http://schemas.microsoft.com/office/drawing/2014/main" id="{400CC65C-27CA-9CB2-3CB9-D1C9C1380A33}"/>
              </a:ext>
            </a:extLst>
          </p:cNvPr>
          <p:cNvSpPr txBox="1"/>
          <p:nvPr/>
        </p:nvSpPr>
        <p:spPr>
          <a:xfrm>
            <a:off x="4643415" y="1492225"/>
            <a:ext cx="4157401" cy="2031325"/>
          </a:xfrm>
          <a:prstGeom prst="rect">
            <a:avLst/>
          </a:prstGeom>
          <a:noFill/>
        </p:spPr>
        <p:txBody>
          <a:bodyPr wrap="square">
            <a:spAutoFit/>
          </a:bodyPr>
          <a:lstStyle/>
          <a:p>
            <a:r>
              <a:rPr lang="en-US" b="1" dirty="0"/>
              <a:t>Year 9</a:t>
            </a:r>
          </a:p>
          <a:p>
            <a:r>
              <a:rPr lang="en-US" dirty="0"/>
              <a:t>Media literacy</a:t>
            </a:r>
          </a:p>
          <a:p>
            <a:r>
              <a:rPr lang="en-US" dirty="0"/>
              <a:t>Diversity and equality</a:t>
            </a:r>
          </a:p>
          <a:p>
            <a:r>
              <a:rPr lang="en-US" dirty="0"/>
              <a:t>My finances and the future</a:t>
            </a:r>
          </a:p>
          <a:p>
            <a:r>
              <a:rPr lang="en-US" dirty="0"/>
              <a:t>Digital safety</a:t>
            </a:r>
          </a:p>
          <a:p>
            <a:r>
              <a:rPr lang="en-US" dirty="0"/>
              <a:t>Consent, conception &amp; contraception</a:t>
            </a:r>
          </a:p>
          <a:p>
            <a:r>
              <a:rPr lang="en-US" dirty="0"/>
              <a:t>Managing my health</a:t>
            </a:r>
          </a:p>
        </p:txBody>
      </p:sp>
      <p:sp>
        <p:nvSpPr>
          <p:cNvPr id="15" name="TextBox 14">
            <a:extLst>
              <a:ext uri="{FF2B5EF4-FFF2-40B4-BE49-F238E27FC236}">
                <a16:creationId xmlns:a16="http://schemas.microsoft.com/office/drawing/2014/main" id="{4D7E2C56-AA26-B1B8-ACDE-E62C247E4947}"/>
              </a:ext>
            </a:extLst>
          </p:cNvPr>
          <p:cNvSpPr txBox="1"/>
          <p:nvPr/>
        </p:nvSpPr>
        <p:spPr>
          <a:xfrm>
            <a:off x="4637880" y="3817838"/>
            <a:ext cx="4013627" cy="1200329"/>
          </a:xfrm>
          <a:prstGeom prst="rect">
            <a:avLst/>
          </a:prstGeom>
          <a:noFill/>
        </p:spPr>
        <p:txBody>
          <a:bodyPr wrap="square">
            <a:spAutoFit/>
          </a:bodyPr>
          <a:lstStyle/>
          <a:p>
            <a:r>
              <a:rPr lang="en-US" b="1" dirty="0"/>
              <a:t>Year 10</a:t>
            </a:r>
          </a:p>
          <a:p>
            <a:r>
              <a:rPr lang="en-US" dirty="0"/>
              <a:t>Managing my health</a:t>
            </a:r>
          </a:p>
          <a:p>
            <a:r>
              <a:rPr lang="en-US" dirty="0"/>
              <a:t>Relationships &amp; Sex Education</a:t>
            </a:r>
          </a:p>
          <a:p>
            <a:r>
              <a:rPr lang="en-US" dirty="0"/>
              <a:t>Diversity and equality</a:t>
            </a:r>
          </a:p>
        </p:txBody>
      </p:sp>
      <p:sp>
        <p:nvSpPr>
          <p:cNvPr id="16" name="TextBox 15">
            <a:extLst>
              <a:ext uri="{FF2B5EF4-FFF2-40B4-BE49-F238E27FC236}">
                <a16:creationId xmlns:a16="http://schemas.microsoft.com/office/drawing/2014/main" id="{C12FB3F7-8444-A73F-8173-8D79E28C0723}"/>
              </a:ext>
            </a:extLst>
          </p:cNvPr>
          <p:cNvSpPr txBox="1"/>
          <p:nvPr/>
        </p:nvSpPr>
        <p:spPr>
          <a:xfrm>
            <a:off x="8774365" y="1559460"/>
            <a:ext cx="3294760" cy="1754326"/>
          </a:xfrm>
          <a:prstGeom prst="rect">
            <a:avLst/>
          </a:prstGeom>
          <a:noFill/>
        </p:spPr>
        <p:txBody>
          <a:bodyPr wrap="square">
            <a:spAutoFit/>
          </a:bodyPr>
          <a:lstStyle/>
          <a:p>
            <a:r>
              <a:rPr lang="en-US" b="1" dirty="0"/>
              <a:t>Year 11</a:t>
            </a:r>
          </a:p>
          <a:p>
            <a:r>
              <a:rPr lang="en-US" dirty="0"/>
              <a:t>My next steps</a:t>
            </a:r>
          </a:p>
          <a:p>
            <a:r>
              <a:rPr lang="en-US" dirty="0"/>
              <a:t>Resilience and readiness</a:t>
            </a:r>
          </a:p>
          <a:p>
            <a:r>
              <a:rPr lang="en-US" dirty="0"/>
              <a:t>My financial future</a:t>
            </a:r>
          </a:p>
          <a:p>
            <a:r>
              <a:rPr lang="en-US" dirty="0"/>
              <a:t>Digital safety</a:t>
            </a:r>
          </a:p>
          <a:p>
            <a:r>
              <a:rPr lang="en-US" dirty="0"/>
              <a:t>Study Skills &amp; Active Revision</a:t>
            </a:r>
          </a:p>
        </p:txBody>
      </p:sp>
    </p:spTree>
    <p:extLst>
      <p:ext uri="{BB962C8B-B14F-4D97-AF65-F5344CB8AC3E}">
        <p14:creationId xmlns:p14="http://schemas.microsoft.com/office/powerpoint/2010/main" val="619409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E41CE-D92D-A6F3-8594-BCE93503005B}"/>
              </a:ext>
            </a:extLst>
          </p:cNvPr>
          <p:cNvSpPr>
            <a:spLocks noGrp="1"/>
          </p:cNvSpPr>
          <p:nvPr>
            <p:ph type="title"/>
          </p:nvPr>
        </p:nvSpPr>
        <p:spPr/>
        <p:txBody>
          <a:bodyPr lIns="91440" tIns="45720" rIns="91440" bIns="45720" anchor="ctr">
            <a:normAutofit/>
          </a:bodyPr>
          <a:lstStyle/>
          <a:p>
            <a:r>
              <a:rPr lang="en-US" sz="4400" b="0" dirty="0">
                <a:latin typeface="Arial"/>
                <a:cs typeface="Arial"/>
              </a:rPr>
              <a:t>The role of parents and carers</a:t>
            </a:r>
          </a:p>
        </p:txBody>
      </p:sp>
      <p:sp>
        <p:nvSpPr>
          <p:cNvPr id="3" name="Content Placeholder 2">
            <a:extLst>
              <a:ext uri="{FF2B5EF4-FFF2-40B4-BE49-F238E27FC236}">
                <a16:creationId xmlns:a16="http://schemas.microsoft.com/office/drawing/2014/main" id="{27AC0D35-6A06-B7D2-9773-72EFC81ACB40}"/>
              </a:ext>
            </a:extLst>
          </p:cNvPr>
          <p:cNvSpPr>
            <a:spLocks noGrp="1"/>
          </p:cNvSpPr>
          <p:nvPr>
            <p:ph idx="10"/>
          </p:nvPr>
        </p:nvSpPr>
        <p:spPr/>
        <p:txBody>
          <a:bodyPr lIns="91440" tIns="45720" rIns="91440" bIns="45720" anchor="t">
            <a:normAutofit/>
          </a:bodyPr>
          <a:lstStyle/>
          <a:p>
            <a:pPr marL="469265" indent="-457200">
              <a:lnSpc>
                <a:spcPct val="100000"/>
              </a:lnSpc>
              <a:spcBef>
                <a:spcPts val="95"/>
              </a:spcBef>
            </a:pPr>
            <a:r>
              <a:rPr lang="en-US" dirty="0">
                <a:latin typeface="Arial"/>
                <a:cs typeface="Arial"/>
              </a:rPr>
              <a:t>The role of parents in the development of their children’s understanding about relationships is vital</a:t>
            </a:r>
          </a:p>
          <a:p>
            <a:pPr marL="469265" indent="-457200">
              <a:lnSpc>
                <a:spcPct val="100000"/>
              </a:lnSpc>
              <a:spcBef>
                <a:spcPts val="675"/>
              </a:spcBef>
            </a:pPr>
            <a:r>
              <a:rPr lang="en-US" dirty="0">
                <a:latin typeface="Arial"/>
                <a:cs typeface="Arial"/>
              </a:rPr>
              <a:t>Parents are the first teachers of their children</a:t>
            </a:r>
          </a:p>
          <a:p>
            <a:pPr marL="469900" marR="15240" indent="-457200">
              <a:lnSpc>
                <a:spcPct val="100000"/>
              </a:lnSpc>
              <a:spcBef>
                <a:spcPts val="1035"/>
              </a:spcBef>
            </a:pPr>
            <a:r>
              <a:rPr lang="en-US" dirty="0">
                <a:latin typeface="Arial"/>
                <a:cs typeface="Arial"/>
              </a:rPr>
              <a:t>They have the most significant influence in enabling their children to grow and mature to form healthy, safe </a:t>
            </a:r>
            <a:r>
              <a:rPr lang="en-US" dirty="0" err="1">
                <a:latin typeface="Arial"/>
                <a:cs typeface="Arial"/>
              </a:rPr>
              <a:t>relatiosnhips</a:t>
            </a:r>
            <a:endParaRPr lang="en-US" dirty="0">
              <a:latin typeface="Arial"/>
              <a:cs typeface="Arial"/>
            </a:endParaRPr>
          </a:p>
        </p:txBody>
      </p:sp>
    </p:spTree>
    <p:extLst>
      <p:ext uri="{BB962C8B-B14F-4D97-AF65-F5344CB8AC3E}">
        <p14:creationId xmlns:p14="http://schemas.microsoft.com/office/powerpoint/2010/main" val="4077132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1B76-BB02-B5F1-1589-8CE48C7E73D1}"/>
              </a:ext>
            </a:extLst>
          </p:cNvPr>
          <p:cNvSpPr>
            <a:spLocks noGrp="1"/>
          </p:cNvSpPr>
          <p:nvPr>
            <p:ph type="title"/>
          </p:nvPr>
        </p:nvSpPr>
        <p:spPr/>
        <p:txBody>
          <a:bodyPr lIns="91440" tIns="45720" rIns="91440" bIns="45720" anchor="ctr">
            <a:normAutofit/>
          </a:bodyPr>
          <a:lstStyle/>
          <a:p>
            <a:r>
              <a:rPr lang="en-US" sz="4400" b="0" dirty="0">
                <a:latin typeface="Arial"/>
                <a:cs typeface="Arial"/>
              </a:rPr>
              <a:t>The role of parents and carers</a:t>
            </a:r>
          </a:p>
        </p:txBody>
      </p:sp>
      <p:sp>
        <p:nvSpPr>
          <p:cNvPr id="3" name="Content Placeholder 2">
            <a:extLst>
              <a:ext uri="{FF2B5EF4-FFF2-40B4-BE49-F238E27FC236}">
                <a16:creationId xmlns:a16="http://schemas.microsoft.com/office/drawing/2014/main" id="{7BA77664-30E8-2B28-3561-963C4A13F813}"/>
              </a:ext>
            </a:extLst>
          </p:cNvPr>
          <p:cNvSpPr>
            <a:spLocks noGrp="1"/>
          </p:cNvSpPr>
          <p:nvPr>
            <p:ph idx="10"/>
          </p:nvPr>
        </p:nvSpPr>
        <p:spPr>
          <a:xfrm>
            <a:off x="504371" y="1707694"/>
            <a:ext cx="11513458" cy="4733582"/>
          </a:xfrm>
        </p:spPr>
        <p:txBody>
          <a:bodyPr lIns="91440" tIns="45720" rIns="91440" bIns="45720" anchor="t">
            <a:normAutofit fontScale="92500" lnSpcReduction="10000"/>
          </a:bodyPr>
          <a:lstStyle/>
          <a:p>
            <a:pPr marL="0" indent="0">
              <a:lnSpc>
                <a:spcPct val="110000"/>
              </a:lnSpc>
              <a:spcBef>
                <a:spcPts val="105"/>
              </a:spcBef>
              <a:buNone/>
            </a:pPr>
            <a:r>
              <a:rPr lang="en-US" sz="2600" b="1" dirty="0">
                <a:solidFill>
                  <a:srgbClr val="FFC000"/>
                </a:solidFill>
                <a:latin typeface="Segoe UI"/>
                <a:cs typeface="Segoe UI"/>
              </a:rPr>
              <a:t>The school will:</a:t>
            </a:r>
            <a:endParaRPr lang="en-US" sz="2600" dirty="0">
              <a:solidFill>
                <a:srgbClr val="FFC000"/>
              </a:solidFill>
              <a:latin typeface="Segoe UI"/>
              <a:cs typeface="Segoe UI"/>
            </a:endParaRPr>
          </a:p>
          <a:p>
            <a:pPr marL="495300" marR="1055370" indent="-457200">
              <a:lnSpc>
                <a:spcPct val="110000"/>
              </a:lnSpc>
              <a:spcBef>
                <a:spcPts val="1000"/>
              </a:spcBef>
            </a:pPr>
            <a:r>
              <a:rPr lang="en-US" sz="2600" dirty="0">
                <a:latin typeface="Arial"/>
                <a:cs typeface="Arial"/>
              </a:rPr>
              <a:t>Work closely with parents and carers when planning and delivering RSE </a:t>
            </a:r>
          </a:p>
          <a:p>
            <a:pPr marL="495300" marR="320675" indent="-457200">
              <a:lnSpc>
                <a:spcPct val="110000"/>
              </a:lnSpc>
              <a:spcBef>
                <a:spcPts val="994"/>
              </a:spcBef>
            </a:pPr>
            <a:r>
              <a:rPr lang="en-US" sz="2600" dirty="0">
                <a:latin typeface="Arial"/>
                <a:cs typeface="Arial"/>
              </a:rPr>
              <a:t>Ensure that parents know what is being taught and when, and clearly communicate the fact that parents have the right to request that their child be withdrawn, up to the child’s 16</a:t>
            </a:r>
            <a:r>
              <a:rPr lang="en-US" sz="2600" baseline="30000" dirty="0">
                <a:latin typeface="Arial"/>
                <a:cs typeface="Arial"/>
              </a:rPr>
              <a:t>th</a:t>
            </a:r>
            <a:r>
              <a:rPr lang="en-US" sz="2600" dirty="0">
                <a:latin typeface="Arial"/>
                <a:cs typeface="Arial"/>
              </a:rPr>
              <a:t> birthday from some or all of the sex education delivered as part of the statutory RSE </a:t>
            </a:r>
            <a:r>
              <a:rPr lang="en-US" sz="1600" dirty="0">
                <a:hlinkClick r:id="rId2"/>
              </a:rPr>
              <a:t>Brownhills Ormiston Academy - Policies (brownhillsoa.co.uk)</a:t>
            </a:r>
            <a:r>
              <a:rPr lang="en-US" sz="2600" dirty="0">
                <a:latin typeface="Arial"/>
                <a:cs typeface="Arial"/>
              </a:rPr>
              <a:t> </a:t>
            </a:r>
          </a:p>
          <a:p>
            <a:pPr marL="495300" marR="320675" indent="-457200">
              <a:lnSpc>
                <a:spcPct val="110000"/>
              </a:lnSpc>
              <a:spcBef>
                <a:spcPts val="994"/>
              </a:spcBef>
            </a:pPr>
            <a:r>
              <a:rPr lang="en-US" sz="2600" dirty="0">
                <a:latin typeface="Arial"/>
                <a:cs typeface="Arial"/>
              </a:rPr>
              <a:t>Give parents the opportunity to ask questions about the schools approach and help increase confidence in the </a:t>
            </a:r>
            <a:r>
              <a:rPr lang="en-US" sz="2600" dirty="0" err="1">
                <a:latin typeface="Arial"/>
                <a:cs typeface="Arial"/>
              </a:rPr>
              <a:t>curriculm</a:t>
            </a:r>
            <a:endParaRPr lang="en-US" sz="2600" dirty="0">
              <a:latin typeface="Arial"/>
              <a:cs typeface="Arial"/>
            </a:endParaRPr>
          </a:p>
          <a:p>
            <a:pPr marL="495300" marR="113030" indent="-457200">
              <a:lnSpc>
                <a:spcPct val="110000"/>
              </a:lnSpc>
              <a:spcBef>
                <a:spcPts val="1000"/>
              </a:spcBef>
            </a:pPr>
            <a:r>
              <a:rPr lang="en-US" sz="2600" dirty="0">
                <a:latin typeface="Arial"/>
                <a:cs typeface="Arial"/>
              </a:rPr>
              <a:t>Encourage parents to create an open home environment where  pupils can engage, discuss and continue to learn about matters  that have been raised through RSE.</a:t>
            </a:r>
            <a:endParaRPr lang="en-US" dirty="0">
              <a:latin typeface="Arial"/>
              <a:cs typeface="Arial"/>
            </a:endParaRPr>
          </a:p>
        </p:txBody>
      </p:sp>
    </p:spTree>
    <p:extLst>
      <p:ext uri="{BB962C8B-B14F-4D97-AF65-F5344CB8AC3E}">
        <p14:creationId xmlns:p14="http://schemas.microsoft.com/office/powerpoint/2010/main" val="1804530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273A5-7703-101E-6F1F-117B322C2076}"/>
              </a:ext>
            </a:extLst>
          </p:cNvPr>
          <p:cNvSpPr>
            <a:spLocks noGrp="1"/>
          </p:cNvSpPr>
          <p:nvPr>
            <p:ph type="title"/>
          </p:nvPr>
        </p:nvSpPr>
        <p:spPr/>
        <p:txBody>
          <a:bodyPr lIns="91440" tIns="45720" rIns="91440" bIns="45720" anchor="ctr">
            <a:normAutofit/>
          </a:bodyPr>
          <a:lstStyle/>
          <a:p>
            <a:r>
              <a:rPr lang="en-US" sz="4400" b="0" dirty="0">
                <a:latin typeface="Arial"/>
                <a:cs typeface="Arial"/>
              </a:rPr>
              <a:t>Supporting all students</a:t>
            </a:r>
          </a:p>
        </p:txBody>
      </p:sp>
      <p:sp>
        <p:nvSpPr>
          <p:cNvPr id="3" name="Content Placeholder 2">
            <a:extLst>
              <a:ext uri="{FF2B5EF4-FFF2-40B4-BE49-F238E27FC236}">
                <a16:creationId xmlns:a16="http://schemas.microsoft.com/office/drawing/2014/main" id="{C217C63A-AF75-AA78-A48F-0D58D5E39770}"/>
              </a:ext>
            </a:extLst>
          </p:cNvPr>
          <p:cNvSpPr>
            <a:spLocks noGrp="1"/>
          </p:cNvSpPr>
          <p:nvPr>
            <p:ph idx="10"/>
          </p:nvPr>
        </p:nvSpPr>
        <p:spPr>
          <a:xfrm>
            <a:off x="725659" y="1646466"/>
            <a:ext cx="10515600" cy="4108466"/>
          </a:xfrm>
        </p:spPr>
        <p:txBody>
          <a:bodyPr lIns="91440" tIns="45720" rIns="91440" bIns="45720" anchor="t">
            <a:normAutofit lnSpcReduction="10000"/>
          </a:bodyPr>
          <a:lstStyle/>
          <a:p>
            <a:pPr marL="0" indent="0">
              <a:lnSpc>
                <a:spcPct val="100000"/>
              </a:lnSpc>
              <a:spcBef>
                <a:spcPts val="775"/>
              </a:spcBef>
              <a:buNone/>
            </a:pPr>
            <a:r>
              <a:rPr lang="en-US" b="1" dirty="0">
                <a:solidFill>
                  <a:srgbClr val="FFC000"/>
                </a:solidFill>
              </a:rPr>
              <a:t>Responding to students’ diverse learning needs:</a:t>
            </a:r>
            <a:endParaRPr lang="en-US" dirty="0">
              <a:solidFill>
                <a:srgbClr val="FFC000"/>
              </a:solidFill>
            </a:endParaRPr>
          </a:p>
          <a:p>
            <a:pPr marL="0" indent="0">
              <a:lnSpc>
                <a:spcPct val="100000"/>
              </a:lnSpc>
              <a:spcBef>
                <a:spcPts val="675"/>
              </a:spcBef>
              <a:buNone/>
            </a:pPr>
            <a:r>
              <a:rPr lang="en-US" dirty="0">
                <a:latin typeface="Arial"/>
                <a:cs typeface="Arial"/>
              </a:rPr>
              <a:t>Considerations will be made for:</a:t>
            </a:r>
          </a:p>
          <a:p>
            <a:pPr marL="469265" indent="-457200">
              <a:lnSpc>
                <a:spcPct val="100000"/>
              </a:lnSpc>
              <a:spcBef>
                <a:spcPts val="660"/>
              </a:spcBef>
            </a:pPr>
            <a:r>
              <a:rPr lang="en-US" dirty="0">
                <a:latin typeface="Arial"/>
                <a:cs typeface="Arial"/>
              </a:rPr>
              <a:t>Religious and cultural diversity</a:t>
            </a:r>
          </a:p>
          <a:p>
            <a:pPr marL="469265" indent="-457200">
              <a:lnSpc>
                <a:spcPct val="100000"/>
              </a:lnSpc>
              <a:spcBef>
                <a:spcPts val="665"/>
              </a:spcBef>
            </a:pPr>
            <a:r>
              <a:rPr lang="en-US" dirty="0">
                <a:latin typeface="Arial"/>
                <a:cs typeface="Arial"/>
              </a:rPr>
              <a:t>Differing gender needs and abilities including SEND</a:t>
            </a:r>
          </a:p>
          <a:p>
            <a:pPr marL="469265" indent="-457200">
              <a:lnSpc>
                <a:spcPct val="100000"/>
              </a:lnSpc>
              <a:spcBef>
                <a:spcPts val="670"/>
              </a:spcBef>
            </a:pPr>
            <a:r>
              <a:rPr lang="en-US" dirty="0">
                <a:latin typeface="Arial"/>
                <a:cs typeface="Arial"/>
              </a:rPr>
              <a:t>Diverse sexuality of students</a:t>
            </a:r>
          </a:p>
          <a:p>
            <a:pPr marL="469265" indent="-457200">
              <a:lnSpc>
                <a:spcPct val="100000"/>
              </a:lnSpc>
              <a:spcBef>
                <a:spcPts val="660"/>
              </a:spcBef>
            </a:pPr>
            <a:r>
              <a:rPr lang="en-US" dirty="0">
                <a:latin typeface="Arial"/>
                <a:cs typeface="Arial"/>
              </a:rPr>
              <a:t>Homophobic/transphobic bullying and </a:t>
            </a:r>
            <a:r>
              <a:rPr lang="en-US" dirty="0" err="1">
                <a:latin typeface="Arial"/>
                <a:cs typeface="Arial"/>
              </a:rPr>
              <a:t>behaviour</a:t>
            </a:r>
          </a:p>
          <a:p>
            <a:pPr marL="469265" indent="-457200">
              <a:lnSpc>
                <a:spcPct val="100000"/>
              </a:lnSpc>
              <a:spcBef>
                <a:spcPts val="665"/>
              </a:spcBef>
            </a:pPr>
            <a:r>
              <a:rPr lang="en-US" dirty="0">
                <a:latin typeface="Arial"/>
                <a:cs typeface="Arial"/>
              </a:rPr>
              <a:t>Students age and physical and emotional maturity</a:t>
            </a:r>
          </a:p>
          <a:p>
            <a:pPr marL="469265" indent="-457200">
              <a:lnSpc>
                <a:spcPct val="100000"/>
              </a:lnSpc>
              <a:spcBef>
                <a:spcPts val="670"/>
              </a:spcBef>
            </a:pPr>
            <a:r>
              <a:rPr lang="en-US" dirty="0">
                <a:latin typeface="Arial"/>
                <a:cs typeface="Arial"/>
              </a:rPr>
              <a:t>Students who are new to English</a:t>
            </a:r>
          </a:p>
          <a:p>
            <a:endParaRPr lang="en-US" dirty="0"/>
          </a:p>
        </p:txBody>
      </p:sp>
    </p:spTree>
    <p:extLst>
      <p:ext uri="{BB962C8B-B14F-4D97-AF65-F5344CB8AC3E}">
        <p14:creationId xmlns:p14="http://schemas.microsoft.com/office/powerpoint/2010/main" val="2800551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00F7-0325-C481-E5ED-A5B036D439BE}"/>
              </a:ext>
            </a:extLst>
          </p:cNvPr>
          <p:cNvSpPr>
            <a:spLocks noGrp="1"/>
          </p:cNvSpPr>
          <p:nvPr>
            <p:ph type="title"/>
          </p:nvPr>
        </p:nvSpPr>
        <p:spPr/>
        <p:txBody>
          <a:bodyPr lIns="91440" tIns="45720" rIns="91440" bIns="45720" anchor="ctr">
            <a:normAutofit/>
          </a:bodyPr>
          <a:lstStyle/>
          <a:p>
            <a:r>
              <a:rPr lang="en-US" sz="4400" b="0" dirty="0">
                <a:latin typeface="Arial"/>
                <a:cs typeface="Arial"/>
              </a:rPr>
              <a:t>Supporting all students</a:t>
            </a:r>
          </a:p>
        </p:txBody>
      </p:sp>
      <p:sp>
        <p:nvSpPr>
          <p:cNvPr id="3" name="Content Placeholder 2">
            <a:extLst>
              <a:ext uri="{FF2B5EF4-FFF2-40B4-BE49-F238E27FC236}">
                <a16:creationId xmlns:a16="http://schemas.microsoft.com/office/drawing/2014/main" id="{B3E84FF3-AB0B-70F5-0EB4-CD1F043E406C}"/>
              </a:ext>
            </a:extLst>
          </p:cNvPr>
          <p:cNvSpPr>
            <a:spLocks noGrp="1"/>
          </p:cNvSpPr>
          <p:nvPr>
            <p:ph idx="10"/>
          </p:nvPr>
        </p:nvSpPr>
        <p:spPr>
          <a:xfrm>
            <a:off x="458372" y="1674602"/>
            <a:ext cx="10515600" cy="4108466"/>
          </a:xfrm>
        </p:spPr>
        <p:txBody>
          <a:bodyPr lIns="91440" tIns="45720" rIns="91440" bIns="45720" anchor="t">
            <a:normAutofit/>
          </a:bodyPr>
          <a:lstStyle/>
          <a:p>
            <a:pPr marL="0" indent="0">
              <a:lnSpc>
                <a:spcPct val="100000"/>
              </a:lnSpc>
              <a:spcBef>
                <a:spcPts val="775"/>
              </a:spcBef>
              <a:buNone/>
            </a:pPr>
            <a:r>
              <a:rPr lang="en-US" sz="3200" b="1" dirty="0">
                <a:solidFill>
                  <a:srgbClr val="FFC000"/>
                </a:solidFill>
                <a:latin typeface="Arial"/>
                <a:cs typeface="Arial"/>
              </a:rPr>
              <a:t>Ethnicity, religion and cultural diversity:</a:t>
            </a:r>
            <a:endParaRPr lang="en-US" sz="3200" dirty="0">
              <a:solidFill>
                <a:srgbClr val="FFC000"/>
              </a:solidFill>
              <a:latin typeface="Arial"/>
              <a:cs typeface="Arial"/>
            </a:endParaRPr>
          </a:p>
          <a:p>
            <a:pPr marR="5080" defTabSz="365125">
              <a:lnSpc>
                <a:spcPts val="3020"/>
              </a:lnSpc>
              <a:spcBef>
                <a:spcPts val="1060"/>
              </a:spcBef>
            </a:pPr>
            <a:r>
              <a:rPr lang="en-US" sz="3200" dirty="0">
                <a:latin typeface="Arial"/>
                <a:cs typeface="Arial"/>
              </a:rPr>
              <a:t>RSE will value the different backgrounds of all the students in school and in acknowledging and exploring different views and beliefs seeks to promote respect and understanding</a:t>
            </a:r>
          </a:p>
          <a:p>
            <a:pPr marR="5080" defTabSz="365125">
              <a:lnSpc>
                <a:spcPts val="3020"/>
              </a:lnSpc>
              <a:spcBef>
                <a:spcPts val="1060"/>
              </a:spcBef>
            </a:pPr>
            <a:r>
              <a:rPr lang="en-US" sz="3200" dirty="0">
                <a:latin typeface="Arial"/>
                <a:cs typeface="Arial"/>
              </a:rPr>
              <a:t>We encourage respect for all religions and cultures.</a:t>
            </a:r>
          </a:p>
          <a:p>
            <a:pPr marR="5080" defTabSz="365125">
              <a:lnSpc>
                <a:spcPts val="3020"/>
              </a:lnSpc>
              <a:spcBef>
                <a:spcPts val="1060"/>
              </a:spcBef>
            </a:pPr>
            <a:r>
              <a:rPr lang="en-US" sz="3200" dirty="0">
                <a:latin typeface="Arial"/>
                <a:cs typeface="Arial"/>
              </a:rPr>
              <a:t>We do not ask students to represent the views of a  particular religious or cultural group to their peers unless they choose to do so.</a:t>
            </a:r>
            <a:endParaRPr lang="en-US" sz="3200" dirty="0"/>
          </a:p>
        </p:txBody>
      </p:sp>
    </p:spTree>
    <p:extLst>
      <p:ext uri="{BB962C8B-B14F-4D97-AF65-F5344CB8AC3E}">
        <p14:creationId xmlns:p14="http://schemas.microsoft.com/office/powerpoint/2010/main" val="1642178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04E13-937A-A50A-6FCA-1F45951B2257}"/>
              </a:ext>
            </a:extLst>
          </p:cNvPr>
          <p:cNvSpPr>
            <a:spLocks noGrp="1"/>
          </p:cNvSpPr>
          <p:nvPr>
            <p:ph type="title"/>
          </p:nvPr>
        </p:nvSpPr>
        <p:spPr/>
        <p:txBody>
          <a:bodyPr lIns="91440" tIns="45720" rIns="91440" bIns="45720" anchor="ctr">
            <a:normAutofit/>
          </a:bodyPr>
          <a:lstStyle/>
          <a:p>
            <a:pPr algn="ctr"/>
            <a:r>
              <a:rPr lang="en-US" sz="5400" b="0" dirty="0">
                <a:solidFill>
                  <a:srgbClr val="000000"/>
                </a:solidFill>
                <a:latin typeface="Arial"/>
                <a:cs typeface="Arial"/>
              </a:rPr>
              <a:t>Why RSE and PD?</a:t>
            </a:r>
          </a:p>
        </p:txBody>
      </p:sp>
      <p:sp>
        <p:nvSpPr>
          <p:cNvPr id="4" name="object 3">
            <a:extLst>
              <a:ext uri="{FF2B5EF4-FFF2-40B4-BE49-F238E27FC236}">
                <a16:creationId xmlns:a16="http://schemas.microsoft.com/office/drawing/2014/main" id="{6E81BF97-81F0-93EE-1615-8B1EFFCC3DB3}"/>
              </a:ext>
            </a:extLst>
          </p:cNvPr>
          <p:cNvSpPr/>
          <p:nvPr/>
        </p:nvSpPr>
        <p:spPr>
          <a:xfrm>
            <a:off x="4809081" y="2891027"/>
            <a:ext cx="2686984" cy="2714244"/>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5" name="object 4">
            <a:extLst>
              <a:ext uri="{FF2B5EF4-FFF2-40B4-BE49-F238E27FC236}">
                <a16:creationId xmlns:a16="http://schemas.microsoft.com/office/drawing/2014/main" id="{EC0D316C-29D2-36A3-C995-95AD38C95026}"/>
              </a:ext>
            </a:extLst>
          </p:cNvPr>
          <p:cNvSpPr txBox="1"/>
          <p:nvPr/>
        </p:nvSpPr>
        <p:spPr>
          <a:xfrm>
            <a:off x="1396591" y="1602017"/>
            <a:ext cx="3412490" cy="1305560"/>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17855" marR="5080" indent="-605790">
              <a:lnSpc>
                <a:spcPct val="100000"/>
              </a:lnSpc>
              <a:spcBef>
                <a:spcPts val="95"/>
              </a:spcBef>
            </a:pPr>
            <a:r>
              <a:rPr sz="2800" spc="-55" dirty="0">
                <a:latin typeface="Arial"/>
                <a:cs typeface="Arial"/>
              </a:rPr>
              <a:t>Builds </a:t>
            </a:r>
            <a:r>
              <a:rPr sz="2800" spc="-100" dirty="0">
                <a:latin typeface="Arial"/>
                <a:cs typeface="Arial"/>
              </a:rPr>
              <a:t>Confidence </a:t>
            </a:r>
            <a:r>
              <a:rPr sz="2800" spc="-90" dirty="0">
                <a:latin typeface="Arial"/>
                <a:cs typeface="Arial"/>
              </a:rPr>
              <a:t>and  </a:t>
            </a:r>
            <a:r>
              <a:rPr sz="2800" spc="-114" dirty="0">
                <a:latin typeface="Arial"/>
                <a:cs typeface="Arial"/>
              </a:rPr>
              <a:t>Competence </a:t>
            </a:r>
            <a:r>
              <a:rPr sz="2800" spc="-160" dirty="0">
                <a:latin typeface="Arial"/>
                <a:cs typeface="Arial"/>
              </a:rPr>
              <a:t>–  </a:t>
            </a:r>
            <a:r>
              <a:rPr sz="2800" spc="-114" dirty="0">
                <a:latin typeface="Arial"/>
                <a:cs typeface="Arial"/>
              </a:rPr>
              <a:t>Academic</a:t>
            </a:r>
            <a:r>
              <a:rPr sz="2800" spc="70" dirty="0">
                <a:latin typeface="Arial"/>
                <a:cs typeface="Arial"/>
              </a:rPr>
              <a:t> </a:t>
            </a:r>
            <a:r>
              <a:rPr sz="2800" spc="-55" dirty="0">
                <a:latin typeface="Arial"/>
                <a:cs typeface="Arial"/>
              </a:rPr>
              <a:t>Skill</a:t>
            </a:r>
            <a:endParaRPr sz="2800" dirty="0">
              <a:latin typeface="Arial"/>
              <a:cs typeface="Arial"/>
            </a:endParaRPr>
          </a:p>
        </p:txBody>
      </p:sp>
      <p:sp>
        <p:nvSpPr>
          <p:cNvPr id="6" name="object 5">
            <a:extLst>
              <a:ext uri="{FF2B5EF4-FFF2-40B4-BE49-F238E27FC236}">
                <a16:creationId xmlns:a16="http://schemas.microsoft.com/office/drawing/2014/main" id="{34CAE6F6-8041-CDEF-83E4-2F2F20054A0E}"/>
              </a:ext>
            </a:extLst>
          </p:cNvPr>
          <p:cNvSpPr/>
          <p:nvPr/>
        </p:nvSpPr>
        <p:spPr>
          <a:xfrm>
            <a:off x="3970020" y="2589275"/>
            <a:ext cx="1899285" cy="2712720"/>
          </a:xfrm>
          <a:custGeom>
            <a:avLst/>
            <a:gdLst/>
            <a:ahLst/>
            <a:cxnLst/>
            <a:rect l="l" t="t" r="r" b="b"/>
            <a:pathLst>
              <a:path w="1899285" h="2712720">
                <a:moveTo>
                  <a:pt x="1610868" y="1828292"/>
                </a:moveTo>
                <a:lnTo>
                  <a:pt x="1604772" y="1817116"/>
                </a:lnTo>
                <a:lnTo>
                  <a:pt x="63639" y="2669832"/>
                </a:lnTo>
                <a:lnTo>
                  <a:pt x="48260" y="2641981"/>
                </a:lnTo>
                <a:lnTo>
                  <a:pt x="0" y="2712212"/>
                </a:lnTo>
                <a:lnTo>
                  <a:pt x="85090" y="2708656"/>
                </a:lnTo>
                <a:lnTo>
                  <a:pt x="73152" y="2687066"/>
                </a:lnTo>
                <a:lnTo>
                  <a:pt x="69761" y="2680932"/>
                </a:lnTo>
                <a:lnTo>
                  <a:pt x="1610868" y="1828292"/>
                </a:lnTo>
                <a:close/>
              </a:path>
              <a:path w="1899285" h="2712720">
                <a:moveTo>
                  <a:pt x="1899285" y="1013460"/>
                </a:moveTo>
                <a:lnTo>
                  <a:pt x="764590" y="44640"/>
                </a:lnTo>
                <a:lnTo>
                  <a:pt x="771575" y="36449"/>
                </a:lnTo>
                <a:lnTo>
                  <a:pt x="785241" y="20447"/>
                </a:lnTo>
                <a:lnTo>
                  <a:pt x="702564" y="0"/>
                </a:lnTo>
                <a:lnTo>
                  <a:pt x="735711" y="78486"/>
                </a:lnTo>
                <a:lnTo>
                  <a:pt x="756348" y="54305"/>
                </a:lnTo>
                <a:lnTo>
                  <a:pt x="1891030" y="1023112"/>
                </a:lnTo>
                <a:lnTo>
                  <a:pt x="1899285" y="1013460"/>
                </a:lnTo>
                <a:close/>
              </a:path>
            </a:pathLst>
          </a:custGeom>
          <a:solidFill>
            <a:srgbClr val="000000"/>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7" name="object 6">
            <a:extLst>
              <a:ext uri="{FF2B5EF4-FFF2-40B4-BE49-F238E27FC236}">
                <a16:creationId xmlns:a16="http://schemas.microsoft.com/office/drawing/2014/main" id="{98EA1FDC-4096-2F1B-E5B5-E8FD1EBC88FA}"/>
              </a:ext>
            </a:extLst>
          </p:cNvPr>
          <p:cNvSpPr txBox="1"/>
          <p:nvPr/>
        </p:nvSpPr>
        <p:spPr>
          <a:xfrm>
            <a:off x="1366383" y="3420567"/>
            <a:ext cx="2479449" cy="1120820"/>
          </a:xfrm>
          <a:prstGeom prst="rect">
            <a:avLst/>
          </a:prstGeom>
        </p:spPr>
        <p:txBody>
          <a:bodyPr vert="horz" wrap="square" lIns="0" tIns="1270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indent="-3810" algn="ctr">
              <a:lnSpc>
                <a:spcPct val="100000"/>
              </a:lnSpc>
              <a:spcBef>
                <a:spcPts val="100"/>
              </a:spcBef>
            </a:pPr>
            <a:r>
              <a:rPr sz="2400" spc="-45" dirty="0">
                <a:latin typeface="Arial"/>
                <a:cs typeface="Arial"/>
              </a:rPr>
              <a:t>Builds  </a:t>
            </a:r>
            <a:r>
              <a:rPr sz="2400" spc="-95" dirty="0">
                <a:latin typeface="Arial"/>
                <a:cs typeface="Arial"/>
              </a:rPr>
              <a:t>Character </a:t>
            </a:r>
            <a:r>
              <a:rPr sz="2400" spc="-135" dirty="0">
                <a:latin typeface="Arial"/>
                <a:cs typeface="Arial"/>
              </a:rPr>
              <a:t>–  </a:t>
            </a:r>
            <a:r>
              <a:rPr sz="2400" spc="-60" dirty="0">
                <a:latin typeface="Arial"/>
                <a:cs typeface="Arial"/>
              </a:rPr>
              <a:t>Soft </a:t>
            </a:r>
            <a:r>
              <a:rPr sz="2400" spc="-65" dirty="0">
                <a:latin typeface="Arial"/>
                <a:cs typeface="Arial"/>
              </a:rPr>
              <a:t>Skills  </a:t>
            </a:r>
            <a:r>
              <a:rPr sz="2400" spc="-75" dirty="0">
                <a:latin typeface="Arial"/>
                <a:cs typeface="Arial"/>
              </a:rPr>
              <a:t>needed </a:t>
            </a:r>
            <a:r>
              <a:rPr sz="2400" spc="5" dirty="0">
                <a:latin typeface="Arial"/>
                <a:cs typeface="Arial"/>
              </a:rPr>
              <a:t>for</a:t>
            </a:r>
            <a:r>
              <a:rPr sz="2400" spc="105" dirty="0">
                <a:latin typeface="Arial"/>
                <a:cs typeface="Arial"/>
              </a:rPr>
              <a:t> </a:t>
            </a:r>
            <a:r>
              <a:rPr sz="2400" spc="-15" dirty="0">
                <a:latin typeface="Arial"/>
                <a:cs typeface="Arial"/>
              </a:rPr>
              <a:t>life</a:t>
            </a:r>
            <a:endParaRPr sz="2400" dirty="0">
              <a:latin typeface="Arial"/>
              <a:cs typeface="Arial"/>
            </a:endParaRPr>
          </a:p>
        </p:txBody>
      </p:sp>
      <p:sp>
        <p:nvSpPr>
          <p:cNvPr id="8" name="object 7">
            <a:extLst>
              <a:ext uri="{FF2B5EF4-FFF2-40B4-BE49-F238E27FC236}">
                <a16:creationId xmlns:a16="http://schemas.microsoft.com/office/drawing/2014/main" id="{24DE19D5-BE9B-A778-8871-0E3AC9CB32D0}"/>
              </a:ext>
            </a:extLst>
          </p:cNvPr>
          <p:cNvSpPr/>
          <p:nvPr/>
        </p:nvSpPr>
        <p:spPr>
          <a:xfrm>
            <a:off x="4114800" y="2891027"/>
            <a:ext cx="3312795" cy="1183005"/>
          </a:xfrm>
          <a:custGeom>
            <a:avLst/>
            <a:gdLst/>
            <a:ahLst/>
            <a:cxnLst/>
            <a:rect l="l" t="t" r="r" b="b"/>
            <a:pathLst>
              <a:path w="3312795" h="1183004">
                <a:moveTo>
                  <a:pt x="1317879" y="1169924"/>
                </a:moveTo>
                <a:lnTo>
                  <a:pt x="76403" y="1003604"/>
                </a:lnTo>
                <a:lnTo>
                  <a:pt x="76631" y="1001903"/>
                </a:lnTo>
                <a:lnTo>
                  <a:pt x="80645" y="972058"/>
                </a:lnTo>
                <a:lnTo>
                  <a:pt x="0" y="999744"/>
                </a:lnTo>
                <a:lnTo>
                  <a:pt x="70485" y="1047623"/>
                </a:lnTo>
                <a:lnTo>
                  <a:pt x="74714" y="1016177"/>
                </a:lnTo>
                <a:lnTo>
                  <a:pt x="1316228" y="1182497"/>
                </a:lnTo>
                <a:lnTo>
                  <a:pt x="1317879" y="1169924"/>
                </a:lnTo>
                <a:close/>
              </a:path>
              <a:path w="3312795" h="1183004">
                <a:moveTo>
                  <a:pt x="3312287" y="0"/>
                </a:moveTo>
                <a:lnTo>
                  <a:pt x="3228975" y="17526"/>
                </a:lnTo>
                <a:lnTo>
                  <a:pt x="3248596" y="42329"/>
                </a:lnTo>
                <a:lnTo>
                  <a:pt x="2403970" y="711835"/>
                </a:lnTo>
                <a:lnTo>
                  <a:pt x="2411844" y="721741"/>
                </a:lnTo>
                <a:lnTo>
                  <a:pt x="3256559" y="52387"/>
                </a:lnTo>
                <a:lnTo>
                  <a:pt x="3276219" y="77216"/>
                </a:lnTo>
                <a:lnTo>
                  <a:pt x="3296208" y="34417"/>
                </a:lnTo>
                <a:lnTo>
                  <a:pt x="3312287" y="0"/>
                </a:lnTo>
                <a:close/>
              </a:path>
            </a:pathLst>
          </a:custGeom>
          <a:solidFill>
            <a:srgbClr val="000000"/>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9" name="object 8">
            <a:extLst>
              <a:ext uri="{FF2B5EF4-FFF2-40B4-BE49-F238E27FC236}">
                <a16:creationId xmlns:a16="http://schemas.microsoft.com/office/drawing/2014/main" id="{B7979613-5077-E022-6226-60ED4EDADA5B}"/>
              </a:ext>
            </a:extLst>
          </p:cNvPr>
          <p:cNvSpPr txBox="1"/>
          <p:nvPr/>
        </p:nvSpPr>
        <p:spPr>
          <a:xfrm>
            <a:off x="6653021" y="1541525"/>
            <a:ext cx="4358005" cy="1305560"/>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algn="ctr">
              <a:lnSpc>
                <a:spcPct val="100000"/>
              </a:lnSpc>
              <a:spcBef>
                <a:spcPts val="95"/>
              </a:spcBef>
            </a:pPr>
            <a:r>
              <a:rPr sz="2800" spc="-160" dirty="0">
                <a:latin typeface="Arial"/>
                <a:cs typeface="Arial"/>
              </a:rPr>
              <a:t>Is </a:t>
            </a:r>
            <a:r>
              <a:rPr sz="2800" spc="-5" dirty="0">
                <a:latin typeface="Arial"/>
                <a:cs typeface="Arial"/>
              </a:rPr>
              <a:t>truly </a:t>
            </a:r>
            <a:r>
              <a:rPr sz="2800" spc="-75" dirty="0">
                <a:latin typeface="Arial"/>
                <a:cs typeface="Arial"/>
              </a:rPr>
              <a:t>inclusive </a:t>
            </a:r>
            <a:r>
              <a:rPr sz="2800" spc="-160" dirty="0">
                <a:latin typeface="Arial"/>
                <a:cs typeface="Arial"/>
              </a:rPr>
              <a:t>– </a:t>
            </a:r>
            <a:r>
              <a:rPr sz="2800" spc="-114" dirty="0">
                <a:latin typeface="Arial"/>
                <a:cs typeface="Arial"/>
              </a:rPr>
              <a:t>accessible  </a:t>
            </a:r>
            <a:r>
              <a:rPr sz="2800" spc="50" dirty="0">
                <a:latin typeface="Arial"/>
                <a:cs typeface="Arial"/>
              </a:rPr>
              <a:t>to </a:t>
            </a:r>
            <a:r>
              <a:rPr sz="2800" spc="-35" dirty="0">
                <a:latin typeface="Arial"/>
                <a:cs typeface="Arial"/>
              </a:rPr>
              <a:t>all </a:t>
            </a:r>
            <a:r>
              <a:rPr sz="2800" spc="-60" dirty="0">
                <a:latin typeface="Arial"/>
                <a:cs typeface="Arial"/>
              </a:rPr>
              <a:t>irrespective </a:t>
            </a:r>
            <a:r>
              <a:rPr sz="2800" spc="-5" dirty="0">
                <a:latin typeface="Arial"/>
                <a:cs typeface="Arial"/>
              </a:rPr>
              <a:t>of </a:t>
            </a:r>
            <a:r>
              <a:rPr sz="2800" spc="-95" dirty="0">
                <a:latin typeface="Arial"/>
                <a:cs typeface="Arial"/>
              </a:rPr>
              <a:t>need </a:t>
            </a:r>
            <a:r>
              <a:rPr sz="2800" spc="240" dirty="0">
                <a:latin typeface="Arial"/>
                <a:cs typeface="Arial"/>
              </a:rPr>
              <a:t>/  </a:t>
            </a:r>
            <a:r>
              <a:rPr sz="2800" spc="-10" dirty="0">
                <a:latin typeface="Arial"/>
                <a:cs typeface="Arial"/>
              </a:rPr>
              <a:t>ability</a:t>
            </a:r>
            <a:endParaRPr sz="2800">
              <a:latin typeface="Arial"/>
              <a:cs typeface="Arial"/>
            </a:endParaRPr>
          </a:p>
        </p:txBody>
      </p:sp>
      <p:sp>
        <p:nvSpPr>
          <p:cNvPr id="10" name="object 9">
            <a:extLst>
              <a:ext uri="{FF2B5EF4-FFF2-40B4-BE49-F238E27FC236}">
                <a16:creationId xmlns:a16="http://schemas.microsoft.com/office/drawing/2014/main" id="{0A9BC1EE-10A2-7125-2F4E-4ABC6E437121}"/>
              </a:ext>
            </a:extLst>
          </p:cNvPr>
          <p:cNvSpPr txBox="1"/>
          <p:nvPr/>
        </p:nvSpPr>
        <p:spPr>
          <a:xfrm>
            <a:off x="8240014" y="3142310"/>
            <a:ext cx="3585210" cy="878840"/>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52425" marR="5080" indent="-340360">
              <a:lnSpc>
                <a:spcPct val="100000"/>
              </a:lnSpc>
              <a:spcBef>
                <a:spcPts val="95"/>
              </a:spcBef>
            </a:pPr>
            <a:r>
              <a:rPr sz="2800" spc="-60" dirty="0">
                <a:latin typeface="Arial"/>
                <a:cs typeface="Arial"/>
              </a:rPr>
              <a:t>Supports </a:t>
            </a:r>
            <a:r>
              <a:rPr sz="2800" spc="-15" dirty="0">
                <a:latin typeface="Arial"/>
                <a:cs typeface="Arial"/>
              </a:rPr>
              <a:t>cognition </a:t>
            </a:r>
            <a:r>
              <a:rPr sz="2800" spc="-85" dirty="0">
                <a:latin typeface="Arial"/>
                <a:cs typeface="Arial"/>
              </a:rPr>
              <a:t>and  </a:t>
            </a:r>
            <a:r>
              <a:rPr sz="2800" spc="5" dirty="0">
                <a:latin typeface="Arial"/>
                <a:cs typeface="Arial"/>
              </a:rPr>
              <a:t>building </a:t>
            </a:r>
            <a:r>
              <a:rPr sz="2800" spc="-5" dirty="0">
                <a:latin typeface="Arial"/>
                <a:cs typeface="Arial"/>
              </a:rPr>
              <a:t>of</a:t>
            </a:r>
            <a:r>
              <a:rPr sz="2800" spc="130" dirty="0">
                <a:latin typeface="Arial"/>
                <a:cs typeface="Arial"/>
              </a:rPr>
              <a:t> </a:t>
            </a:r>
            <a:r>
              <a:rPr sz="2800" spc="-155" dirty="0">
                <a:latin typeface="Arial"/>
                <a:cs typeface="Arial"/>
              </a:rPr>
              <a:t>schema</a:t>
            </a:r>
            <a:endParaRPr sz="2800">
              <a:latin typeface="Arial"/>
              <a:cs typeface="Arial"/>
            </a:endParaRPr>
          </a:p>
        </p:txBody>
      </p:sp>
      <p:sp>
        <p:nvSpPr>
          <p:cNvPr id="11" name="object 10">
            <a:extLst>
              <a:ext uri="{FF2B5EF4-FFF2-40B4-BE49-F238E27FC236}">
                <a16:creationId xmlns:a16="http://schemas.microsoft.com/office/drawing/2014/main" id="{F3A30B6E-C2B8-ADFB-CF5D-D7DAF7BB66AA}"/>
              </a:ext>
            </a:extLst>
          </p:cNvPr>
          <p:cNvSpPr/>
          <p:nvPr/>
        </p:nvSpPr>
        <p:spPr>
          <a:xfrm>
            <a:off x="6973823" y="3766820"/>
            <a:ext cx="1390650" cy="366395"/>
          </a:xfrm>
          <a:custGeom>
            <a:avLst/>
            <a:gdLst/>
            <a:ahLst/>
            <a:cxnLst/>
            <a:rect l="l" t="t" r="r" b="b"/>
            <a:pathLst>
              <a:path w="1390650" h="366395">
                <a:moveTo>
                  <a:pt x="1314790" y="30846"/>
                </a:moveTo>
                <a:lnTo>
                  <a:pt x="0" y="353567"/>
                </a:lnTo>
                <a:lnTo>
                  <a:pt x="3048" y="365886"/>
                </a:lnTo>
                <a:lnTo>
                  <a:pt x="1317818" y="43170"/>
                </a:lnTo>
                <a:lnTo>
                  <a:pt x="1314790" y="30846"/>
                </a:lnTo>
                <a:close/>
              </a:path>
              <a:path w="1390650" h="366395">
                <a:moveTo>
                  <a:pt x="1379758" y="27812"/>
                </a:moveTo>
                <a:lnTo>
                  <a:pt x="1327150" y="27812"/>
                </a:lnTo>
                <a:lnTo>
                  <a:pt x="1330198" y="40131"/>
                </a:lnTo>
                <a:lnTo>
                  <a:pt x="1317818" y="43170"/>
                </a:lnTo>
                <a:lnTo>
                  <a:pt x="1325372" y="73913"/>
                </a:lnTo>
                <a:lnTo>
                  <a:pt x="1379758" y="27812"/>
                </a:lnTo>
                <a:close/>
              </a:path>
              <a:path w="1390650" h="366395">
                <a:moveTo>
                  <a:pt x="1327150" y="27812"/>
                </a:moveTo>
                <a:lnTo>
                  <a:pt x="1314790" y="30846"/>
                </a:lnTo>
                <a:lnTo>
                  <a:pt x="1317818" y="43170"/>
                </a:lnTo>
                <a:lnTo>
                  <a:pt x="1330198" y="40131"/>
                </a:lnTo>
                <a:lnTo>
                  <a:pt x="1327150" y="27812"/>
                </a:lnTo>
                <a:close/>
              </a:path>
              <a:path w="1390650" h="366395">
                <a:moveTo>
                  <a:pt x="1307210" y="0"/>
                </a:moveTo>
                <a:lnTo>
                  <a:pt x="1314790" y="30846"/>
                </a:lnTo>
                <a:lnTo>
                  <a:pt x="1327150" y="27812"/>
                </a:lnTo>
                <a:lnTo>
                  <a:pt x="1379758" y="27812"/>
                </a:lnTo>
                <a:lnTo>
                  <a:pt x="1390396" y="18795"/>
                </a:lnTo>
                <a:lnTo>
                  <a:pt x="1307210" y="0"/>
                </a:lnTo>
                <a:close/>
              </a:path>
            </a:pathLst>
          </a:custGeom>
          <a:solidFill>
            <a:srgbClr val="000000"/>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2" name="object 11">
            <a:extLst>
              <a:ext uri="{FF2B5EF4-FFF2-40B4-BE49-F238E27FC236}">
                <a16:creationId xmlns:a16="http://schemas.microsoft.com/office/drawing/2014/main" id="{DB64DBC5-C6A4-AE17-C126-7165412ED4DC}"/>
              </a:ext>
            </a:extLst>
          </p:cNvPr>
          <p:cNvSpPr txBox="1"/>
          <p:nvPr/>
        </p:nvSpPr>
        <p:spPr>
          <a:xfrm>
            <a:off x="2150860" y="5302200"/>
            <a:ext cx="2473971" cy="1304844"/>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065" marR="5080" algn="ctr">
              <a:lnSpc>
                <a:spcPct val="100000"/>
              </a:lnSpc>
              <a:spcBef>
                <a:spcPts val="95"/>
              </a:spcBef>
            </a:pPr>
            <a:r>
              <a:rPr sz="2800" spc="-140" dirty="0">
                <a:latin typeface="Arial"/>
                <a:cs typeface="Arial"/>
              </a:rPr>
              <a:t>Cements </a:t>
            </a:r>
            <a:r>
              <a:rPr sz="2800" spc="-45" dirty="0">
                <a:latin typeface="Arial"/>
                <a:cs typeface="Arial"/>
              </a:rPr>
              <a:t>the  </a:t>
            </a:r>
            <a:r>
              <a:rPr sz="2800" spc="-65" dirty="0">
                <a:latin typeface="Arial"/>
                <a:cs typeface="Arial"/>
              </a:rPr>
              <a:t>Learning  </a:t>
            </a:r>
            <a:r>
              <a:rPr sz="2800" spc="-90" dirty="0">
                <a:latin typeface="Arial"/>
                <a:cs typeface="Arial"/>
              </a:rPr>
              <a:t>Community</a:t>
            </a:r>
            <a:endParaRPr sz="2800" dirty="0">
              <a:latin typeface="Arial"/>
              <a:cs typeface="Arial"/>
            </a:endParaRPr>
          </a:p>
        </p:txBody>
      </p:sp>
      <p:sp>
        <p:nvSpPr>
          <p:cNvPr id="13" name="object 12">
            <a:extLst>
              <a:ext uri="{FF2B5EF4-FFF2-40B4-BE49-F238E27FC236}">
                <a16:creationId xmlns:a16="http://schemas.microsoft.com/office/drawing/2014/main" id="{05746470-B805-C563-0888-CEFDF83C9E58}"/>
              </a:ext>
            </a:extLst>
          </p:cNvPr>
          <p:cNvSpPr txBox="1"/>
          <p:nvPr/>
        </p:nvSpPr>
        <p:spPr>
          <a:xfrm>
            <a:off x="8721979" y="4419727"/>
            <a:ext cx="3103245" cy="878840"/>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165" marR="5080" indent="-927100">
              <a:lnSpc>
                <a:spcPct val="100000"/>
              </a:lnSpc>
              <a:spcBef>
                <a:spcPts val="95"/>
              </a:spcBef>
            </a:pPr>
            <a:r>
              <a:rPr sz="2800" spc="-65" dirty="0">
                <a:latin typeface="Arial"/>
                <a:cs typeface="Arial"/>
              </a:rPr>
              <a:t>Natural </a:t>
            </a:r>
            <a:r>
              <a:rPr sz="2800" spc="-15" dirty="0">
                <a:latin typeface="Arial"/>
                <a:cs typeface="Arial"/>
              </a:rPr>
              <a:t>end-point </a:t>
            </a:r>
            <a:r>
              <a:rPr sz="2800" spc="-5" dirty="0">
                <a:latin typeface="Arial"/>
                <a:cs typeface="Arial"/>
              </a:rPr>
              <a:t>of  </a:t>
            </a:r>
            <a:r>
              <a:rPr sz="2800" spc="-50" dirty="0">
                <a:latin typeface="Arial"/>
                <a:cs typeface="Arial"/>
              </a:rPr>
              <a:t>learning</a:t>
            </a:r>
            <a:endParaRPr sz="2800" dirty="0">
              <a:latin typeface="Arial"/>
              <a:cs typeface="Arial"/>
            </a:endParaRPr>
          </a:p>
        </p:txBody>
      </p:sp>
      <p:sp>
        <p:nvSpPr>
          <p:cNvPr id="14" name="object 13">
            <a:extLst>
              <a:ext uri="{FF2B5EF4-FFF2-40B4-BE49-F238E27FC236}">
                <a16:creationId xmlns:a16="http://schemas.microsoft.com/office/drawing/2014/main" id="{8B5E8D7D-9EA5-C036-8764-7AD37A7B6E72}"/>
              </a:ext>
            </a:extLst>
          </p:cNvPr>
          <p:cNvSpPr/>
          <p:nvPr/>
        </p:nvSpPr>
        <p:spPr>
          <a:xfrm>
            <a:off x="6603365" y="4385944"/>
            <a:ext cx="1950720" cy="1005840"/>
          </a:xfrm>
          <a:custGeom>
            <a:avLst/>
            <a:gdLst/>
            <a:ahLst/>
            <a:cxnLst/>
            <a:rect l="l" t="t" r="r" b="b"/>
            <a:pathLst>
              <a:path w="1950720" h="1005839">
                <a:moveTo>
                  <a:pt x="689737" y="1005332"/>
                </a:moveTo>
                <a:lnTo>
                  <a:pt x="672401" y="979297"/>
                </a:lnTo>
                <a:lnTo>
                  <a:pt x="642493" y="934339"/>
                </a:lnTo>
                <a:lnTo>
                  <a:pt x="626706" y="961923"/>
                </a:lnTo>
                <a:lnTo>
                  <a:pt x="6350" y="607314"/>
                </a:lnTo>
                <a:lnTo>
                  <a:pt x="0" y="618236"/>
                </a:lnTo>
                <a:lnTo>
                  <a:pt x="620382" y="972985"/>
                </a:lnTo>
                <a:lnTo>
                  <a:pt x="604647" y="1000506"/>
                </a:lnTo>
                <a:lnTo>
                  <a:pt x="689737" y="1005332"/>
                </a:lnTo>
                <a:close/>
              </a:path>
              <a:path w="1950720" h="1005839">
                <a:moveTo>
                  <a:pt x="1950720" y="448945"/>
                </a:moveTo>
                <a:lnTo>
                  <a:pt x="1940966" y="440944"/>
                </a:lnTo>
                <a:lnTo>
                  <a:pt x="1884807" y="394843"/>
                </a:lnTo>
                <a:lnTo>
                  <a:pt x="1877758" y="425805"/>
                </a:lnTo>
                <a:lnTo>
                  <a:pt x="12179" y="0"/>
                </a:lnTo>
                <a:lnTo>
                  <a:pt x="9398" y="12446"/>
                </a:lnTo>
                <a:lnTo>
                  <a:pt x="1874964" y="438124"/>
                </a:lnTo>
                <a:lnTo>
                  <a:pt x="1867916" y="469138"/>
                </a:lnTo>
                <a:lnTo>
                  <a:pt x="1950720" y="448945"/>
                </a:lnTo>
                <a:close/>
              </a:path>
            </a:pathLst>
          </a:custGeom>
          <a:solidFill>
            <a:srgbClr val="000000"/>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5" name="object 15">
            <a:extLst>
              <a:ext uri="{FF2B5EF4-FFF2-40B4-BE49-F238E27FC236}">
                <a16:creationId xmlns:a16="http://schemas.microsoft.com/office/drawing/2014/main" id="{2B515A47-A2DB-9A4F-91F4-F5AA7229DE4C}"/>
              </a:ext>
            </a:extLst>
          </p:cNvPr>
          <p:cNvSpPr txBox="1"/>
          <p:nvPr/>
        </p:nvSpPr>
        <p:spPr>
          <a:xfrm>
            <a:off x="6816979" y="5626100"/>
            <a:ext cx="4584065" cy="1123315"/>
          </a:xfrm>
          <a:prstGeom prst="rect">
            <a:avLst/>
          </a:prstGeom>
        </p:spPr>
        <p:txBody>
          <a:bodyPr vert="horz" wrap="square" lIns="0" tIns="1270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a:lnSpc>
                <a:spcPct val="100000"/>
              </a:lnSpc>
              <a:spcBef>
                <a:spcPts val="100"/>
              </a:spcBef>
            </a:pPr>
            <a:r>
              <a:rPr sz="2400" spc="-65" dirty="0">
                <a:latin typeface="Arial"/>
                <a:cs typeface="Arial"/>
              </a:rPr>
              <a:t>Students </a:t>
            </a:r>
            <a:r>
              <a:rPr sz="2400" spc="10" dirty="0">
                <a:latin typeface="Arial"/>
                <a:cs typeface="Arial"/>
              </a:rPr>
              <a:t>will </a:t>
            </a:r>
            <a:r>
              <a:rPr sz="2400" spc="-60" dirty="0">
                <a:latin typeface="Arial"/>
                <a:cs typeface="Arial"/>
              </a:rPr>
              <a:t>be </a:t>
            </a:r>
            <a:r>
              <a:rPr sz="2400" spc="-15" dirty="0">
                <a:latin typeface="Arial"/>
                <a:cs typeface="Arial"/>
              </a:rPr>
              <a:t>taught </a:t>
            </a:r>
            <a:r>
              <a:rPr sz="2400" spc="-35" dirty="0">
                <a:latin typeface="Arial"/>
                <a:cs typeface="Arial"/>
              </a:rPr>
              <a:t>the  </a:t>
            </a:r>
            <a:r>
              <a:rPr sz="2400" spc="-45" dirty="0">
                <a:latin typeface="Arial"/>
                <a:cs typeface="Arial"/>
              </a:rPr>
              <a:t>consistent </a:t>
            </a:r>
            <a:r>
              <a:rPr sz="2400" spc="-120" dirty="0">
                <a:latin typeface="Arial"/>
                <a:cs typeface="Arial"/>
              </a:rPr>
              <a:t>message </a:t>
            </a:r>
            <a:r>
              <a:rPr sz="2400" spc="-70" dirty="0">
                <a:latin typeface="Arial"/>
                <a:cs typeface="Arial"/>
              </a:rPr>
              <a:t>and </a:t>
            </a:r>
            <a:r>
              <a:rPr sz="2400" spc="10" dirty="0">
                <a:latin typeface="Arial"/>
                <a:cs typeface="Arial"/>
              </a:rPr>
              <a:t>not </a:t>
            </a:r>
            <a:r>
              <a:rPr sz="2400" spc="-85" dirty="0">
                <a:latin typeface="Arial"/>
                <a:cs typeface="Arial"/>
              </a:rPr>
              <a:t>hear </a:t>
            </a:r>
            <a:r>
              <a:rPr sz="2400" spc="70" dirty="0">
                <a:latin typeface="Arial"/>
                <a:cs typeface="Arial"/>
              </a:rPr>
              <a:t>it  </a:t>
            </a:r>
            <a:r>
              <a:rPr sz="2400" spc="-85" dirty="0">
                <a:latin typeface="Arial"/>
                <a:cs typeface="Arial"/>
              </a:rPr>
              <a:t>second </a:t>
            </a:r>
            <a:r>
              <a:rPr sz="2400" spc="-70" dirty="0">
                <a:latin typeface="Arial"/>
                <a:cs typeface="Arial"/>
              </a:rPr>
              <a:t>hand </a:t>
            </a:r>
            <a:r>
              <a:rPr sz="2400" spc="-35" dirty="0">
                <a:latin typeface="Arial"/>
                <a:cs typeface="Arial"/>
              </a:rPr>
              <a:t>from </a:t>
            </a:r>
            <a:r>
              <a:rPr sz="2400" spc="-5" dirty="0">
                <a:latin typeface="Arial"/>
                <a:cs typeface="Arial"/>
              </a:rPr>
              <a:t>their</a:t>
            </a:r>
            <a:r>
              <a:rPr sz="2400" spc="395" dirty="0">
                <a:latin typeface="Arial"/>
                <a:cs typeface="Arial"/>
              </a:rPr>
              <a:t> </a:t>
            </a:r>
            <a:r>
              <a:rPr sz="2400" spc="-75" dirty="0">
                <a:latin typeface="Arial"/>
                <a:cs typeface="Arial"/>
              </a:rPr>
              <a:t>peers</a:t>
            </a:r>
            <a:endParaRPr sz="2400">
              <a:latin typeface="Arial"/>
              <a:cs typeface="Arial"/>
            </a:endParaRPr>
          </a:p>
        </p:txBody>
      </p:sp>
    </p:spTree>
    <p:extLst>
      <p:ext uri="{BB962C8B-B14F-4D97-AF65-F5344CB8AC3E}">
        <p14:creationId xmlns:p14="http://schemas.microsoft.com/office/powerpoint/2010/main" val="2452188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B2306-F3F9-48DA-10DC-5C1E85D549D8}"/>
              </a:ext>
            </a:extLst>
          </p:cNvPr>
          <p:cNvSpPr>
            <a:spLocks noGrp="1"/>
          </p:cNvSpPr>
          <p:nvPr>
            <p:ph type="title"/>
          </p:nvPr>
        </p:nvSpPr>
        <p:spPr/>
        <p:txBody>
          <a:bodyPr lIns="91440" tIns="45720" rIns="91440" bIns="45720" anchor="ctr">
            <a:normAutofit/>
          </a:bodyPr>
          <a:lstStyle/>
          <a:p>
            <a:pPr algn="ctr"/>
            <a:r>
              <a:rPr lang="en-US" sz="5400" b="0" dirty="0">
                <a:latin typeface="Arial"/>
                <a:cs typeface="Arial"/>
              </a:rPr>
              <a:t>Q&amp;A</a:t>
            </a:r>
          </a:p>
        </p:txBody>
      </p:sp>
    </p:spTree>
    <p:extLst>
      <p:ext uri="{BB962C8B-B14F-4D97-AF65-F5344CB8AC3E}">
        <p14:creationId xmlns:p14="http://schemas.microsoft.com/office/powerpoint/2010/main" val="972767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F2C9-45AD-A827-50D7-5B70B7BAA9D2}"/>
              </a:ext>
            </a:extLst>
          </p:cNvPr>
          <p:cNvSpPr>
            <a:spLocks noGrp="1"/>
          </p:cNvSpPr>
          <p:nvPr>
            <p:ph type="title"/>
          </p:nvPr>
        </p:nvSpPr>
        <p:spPr/>
        <p:txBody>
          <a:bodyPr lIns="91440" tIns="45720" rIns="91440" bIns="45720" anchor="ctr">
            <a:normAutofit/>
          </a:bodyPr>
          <a:lstStyle/>
          <a:p>
            <a:r>
              <a:rPr lang="en-US" sz="4800" b="0" dirty="0">
                <a:latin typeface="Arial"/>
                <a:cs typeface="Arial"/>
              </a:rPr>
              <a:t>House keeping</a:t>
            </a:r>
            <a:endParaRPr lang="en-US" sz="4800" dirty="0"/>
          </a:p>
        </p:txBody>
      </p:sp>
      <p:sp>
        <p:nvSpPr>
          <p:cNvPr id="3" name="Content Placeholder 2">
            <a:extLst>
              <a:ext uri="{FF2B5EF4-FFF2-40B4-BE49-F238E27FC236}">
                <a16:creationId xmlns:a16="http://schemas.microsoft.com/office/drawing/2014/main" id="{D8FEA35E-E213-3AC8-7645-39618EC78F2A}"/>
              </a:ext>
            </a:extLst>
          </p:cNvPr>
          <p:cNvSpPr>
            <a:spLocks noGrp="1"/>
          </p:cNvSpPr>
          <p:nvPr>
            <p:ph idx="10"/>
          </p:nvPr>
        </p:nvSpPr>
        <p:spPr>
          <a:xfrm>
            <a:off x="838200" y="2068497"/>
            <a:ext cx="10501223" cy="4108466"/>
          </a:xfrm>
        </p:spPr>
        <p:txBody>
          <a:bodyPr lIns="91440" tIns="45720" rIns="91440" bIns="45720" anchor="t">
            <a:normAutofit/>
          </a:bodyPr>
          <a:lstStyle/>
          <a:p>
            <a:pPr marL="469265" indent="-457200">
              <a:lnSpc>
                <a:spcPct val="100000"/>
              </a:lnSpc>
              <a:spcBef>
                <a:spcPts val="775"/>
              </a:spcBef>
            </a:pPr>
            <a:r>
              <a:rPr lang="en-US" sz="3600" dirty="0">
                <a:latin typeface="Arial"/>
                <a:cs typeface="Arial"/>
              </a:rPr>
              <a:t>Please help yourself to the refreshments</a:t>
            </a:r>
            <a:endParaRPr lang="en-US" dirty="0"/>
          </a:p>
          <a:p>
            <a:pPr marL="469265" indent="-457200">
              <a:lnSpc>
                <a:spcPct val="100000"/>
              </a:lnSpc>
              <a:spcBef>
                <a:spcPts val="675"/>
              </a:spcBef>
            </a:pPr>
            <a:r>
              <a:rPr lang="en-US" sz="3600" dirty="0">
                <a:latin typeface="Arial"/>
                <a:cs typeface="Arial"/>
              </a:rPr>
              <a:t>Ensure your mobile phone is on silent</a:t>
            </a:r>
          </a:p>
          <a:p>
            <a:pPr marL="469900" marR="5080" indent="-457200">
              <a:lnSpc>
                <a:spcPct val="100000"/>
              </a:lnSpc>
              <a:spcBef>
                <a:spcPts val="1045"/>
              </a:spcBef>
            </a:pPr>
            <a:r>
              <a:rPr lang="en-US" sz="3600" dirty="0">
                <a:latin typeface="Arial"/>
                <a:cs typeface="Arial"/>
              </a:rPr>
              <a:t>We are not expecting the fire alarm do go off, in the event that it does sound we will direct you to the nearest exit</a:t>
            </a:r>
          </a:p>
          <a:p>
            <a:pPr marL="469265" indent="-457200">
              <a:lnSpc>
                <a:spcPct val="100000"/>
              </a:lnSpc>
              <a:spcBef>
                <a:spcPts val="625"/>
              </a:spcBef>
            </a:pPr>
            <a:r>
              <a:rPr lang="en-US" sz="3600" dirty="0">
                <a:latin typeface="Arial"/>
                <a:cs typeface="Arial"/>
              </a:rPr>
              <a:t>Please ask any questions or queries at the end</a:t>
            </a:r>
          </a:p>
        </p:txBody>
      </p:sp>
    </p:spTree>
    <p:extLst>
      <p:ext uri="{BB962C8B-B14F-4D97-AF65-F5344CB8AC3E}">
        <p14:creationId xmlns:p14="http://schemas.microsoft.com/office/powerpoint/2010/main" val="307557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5E126-A44B-B2DC-222E-8419BFAA9EC2}"/>
              </a:ext>
            </a:extLst>
          </p:cNvPr>
          <p:cNvSpPr>
            <a:spLocks noGrp="1"/>
          </p:cNvSpPr>
          <p:nvPr>
            <p:ph type="title"/>
          </p:nvPr>
        </p:nvSpPr>
        <p:spPr/>
        <p:txBody>
          <a:bodyPr lIns="91440" tIns="45720" rIns="91440" bIns="45720" anchor="ctr">
            <a:normAutofit/>
          </a:bodyPr>
          <a:lstStyle/>
          <a:p>
            <a:r>
              <a:rPr lang="en-US" sz="4800" b="0" dirty="0">
                <a:latin typeface="Arial"/>
                <a:cs typeface="Arial"/>
              </a:rPr>
              <a:t>What is RSE?</a:t>
            </a:r>
          </a:p>
        </p:txBody>
      </p:sp>
      <p:sp>
        <p:nvSpPr>
          <p:cNvPr id="3" name="Content Placeholder 2">
            <a:extLst>
              <a:ext uri="{FF2B5EF4-FFF2-40B4-BE49-F238E27FC236}">
                <a16:creationId xmlns:a16="http://schemas.microsoft.com/office/drawing/2014/main" id="{03746A3C-1F39-150E-B690-ABB3C8C89DF1}"/>
              </a:ext>
            </a:extLst>
          </p:cNvPr>
          <p:cNvSpPr>
            <a:spLocks noGrp="1"/>
          </p:cNvSpPr>
          <p:nvPr>
            <p:ph idx="10"/>
          </p:nvPr>
        </p:nvSpPr>
        <p:spPr>
          <a:xfrm>
            <a:off x="838200" y="2068497"/>
            <a:ext cx="10148668" cy="4108466"/>
          </a:xfrm>
        </p:spPr>
        <p:txBody>
          <a:bodyPr lIns="91440" tIns="45720" rIns="91440" bIns="45720" anchor="t">
            <a:normAutofit/>
          </a:bodyPr>
          <a:lstStyle/>
          <a:p>
            <a:pPr marL="469265" indent="-457200">
              <a:lnSpc>
                <a:spcPct val="100000"/>
              </a:lnSpc>
              <a:spcBef>
                <a:spcPts val="620"/>
              </a:spcBef>
            </a:pPr>
            <a:r>
              <a:rPr lang="en-US" sz="3200" dirty="0">
                <a:latin typeface="Arial"/>
                <a:cs typeface="Arial"/>
              </a:rPr>
              <a:t>RSE stands for relationships and sex education</a:t>
            </a:r>
          </a:p>
          <a:p>
            <a:pPr marL="469265" indent="-457200">
              <a:lnSpc>
                <a:spcPct val="100000"/>
              </a:lnSpc>
              <a:spcBef>
                <a:spcPts val="620"/>
              </a:spcBef>
            </a:pPr>
            <a:r>
              <a:rPr lang="en-US" sz="3200" dirty="0">
                <a:latin typeface="Arial"/>
                <a:cs typeface="Arial"/>
              </a:rPr>
              <a:t>Learning about the emotional, social and physical aspects of growing up</a:t>
            </a:r>
          </a:p>
          <a:p>
            <a:pPr marL="469265" indent="-457200">
              <a:lnSpc>
                <a:spcPct val="100000"/>
              </a:lnSpc>
              <a:spcBef>
                <a:spcPts val="620"/>
              </a:spcBef>
            </a:pPr>
            <a:r>
              <a:rPr lang="en-US" sz="3200" dirty="0">
                <a:latin typeface="Arial"/>
                <a:cs typeface="Arial"/>
              </a:rPr>
              <a:t>Relationships</a:t>
            </a:r>
          </a:p>
          <a:p>
            <a:pPr marL="469265" indent="-457200">
              <a:lnSpc>
                <a:spcPct val="100000"/>
              </a:lnSpc>
              <a:spcBef>
                <a:spcPts val="660"/>
              </a:spcBef>
            </a:pPr>
            <a:r>
              <a:rPr lang="en-US" sz="3200" dirty="0">
                <a:latin typeface="Arial"/>
                <a:cs typeface="Arial"/>
              </a:rPr>
              <a:t>Sex</a:t>
            </a:r>
          </a:p>
          <a:p>
            <a:pPr marL="469265" indent="-457200">
              <a:lnSpc>
                <a:spcPct val="100000"/>
              </a:lnSpc>
              <a:spcBef>
                <a:spcPts val="665"/>
              </a:spcBef>
            </a:pPr>
            <a:r>
              <a:rPr lang="en-US" sz="3200" dirty="0">
                <a:latin typeface="Arial"/>
                <a:cs typeface="Arial"/>
              </a:rPr>
              <a:t>Human sexuality</a:t>
            </a:r>
          </a:p>
          <a:p>
            <a:pPr marL="469265" indent="-457200">
              <a:lnSpc>
                <a:spcPct val="100000"/>
              </a:lnSpc>
              <a:spcBef>
                <a:spcPts val="670"/>
              </a:spcBef>
            </a:pPr>
            <a:r>
              <a:rPr lang="en-US" sz="3200" dirty="0">
                <a:latin typeface="Arial"/>
                <a:cs typeface="Arial"/>
              </a:rPr>
              <a:t>Sexual Health</a:t>
            </a:r>
          </a:p>
        </p:txBody>
      </p:sp>
    </p:spTree>
    <p:extLst>
      <p:ext uri="{BB962C8B-B14F-4D97-AF65-F5344CB8AC3E}">
        <p14:creationId xmlns:p14="http://schemas.microsoft.com/office/powerpoint/2010/main" val="155747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AAF5-5476-DC70-73E5-F36068AFC231}"/>
              </a:ext>
            </a:extLst>
          </p:cNvPr>
          <p:cNvSpPr>
            <a:spLocks noGrp="1"/>
          </p:cNvSpPr>
          <p:nvPr>
            <p:ph type="title"/>
          </p:nvPr>
        </p:nvSpPr>
        <p:spPr>
          <a:xfrm>
            <a:off x="3319975" y="357480"/>
            <a:ext cx="8787618" cy="1066296"/>
          </a:xfrm>
        </p:spPr>
        <p:txBody>
          <a:bodyPr lIns="91440" tIns="45720" rIns="91440" bIns="45720" anchor="ctr">
            <a:noAutofit/>
          </a:bodyPr>
          <a:lstStyle/>
          <a:p>
            <a:pPr algn="l"/>
            <a:r>
              <a:rPr lang="en-US" sz="4000" b="0" dirty="0">
                <a:latin typeface="Arial"/>
                <a:cs typeface="Arial"/>
              </a:rPr>
              <a:t>Why do students need to cover RSE?</a:t>
            </a:r>
          </a:p>
        </p:txBody>
      </p:sp>
      <p:sp>
        <p:nvSpPr>
          <p:cNvPr id="3" name="Content Placeholder 2">
            <a:extLst>
              <a:ext uri="{FF2B5EF4-FFF2-40B4-BE49-F238E27FC236}">
                <a16:creationId xmlns:a16="http://schemas.microsoft.com/office/drawing/2014/main" id="{518244F3-6108-9F2C-73AF-6FABA5B9E56F}"/>
              </a:ext>
            </a:extLst>
          </p:cNvPr>
          <p:cNvSpPr>
            <a:spLocks noGrp="1"/>
          </p:cNvSpPr>
          <p:nvPr>
            <p:ph idx="10"/>
          </p:nvPr>
        </p:nvSpPr>
        <p:spPr/>
        <p:txBody>
          <a:bodyPr lIns="91440" tIns="45720" rIns="91440" bIns="45720" anchor="t">
            <a:normAutofit/>
          </a:bodyPr>
          <a:lstStyle/>
          <a:p>
            <a:pPr marL="469900" marR="960755" indent="-457200">
              <a:lnSpc>
                <a:spcPct val="100000"/>
              </a:lnSpc>
              <a:spcBef>
                <a:spcPts val="475"/>
              </a:spcBef>
            </a:pPr>
            <a:r>
              <a:rPr lang="en-US" sz="3200" dirty="0">
                <a:latin typeface="Arial"/>
                <a:cs typeface="Arial"/>
              </a:rPr>
              <a:t>RSE provides accurate information about the body, reproduction, sex and sexual health</a:t>
            </a:r>
          </a:p>
          <a:p>
            <a:pPr marL="469900" marR="5080" indent="-457200">
              <a:lnSpc>
                <a:spcPct val="100000"/>
              </a:lnSpc>
              <a:spcBef>
                <a:spcPts val="994"/>
              </a:spcBef>
            </a:pPr>
            <a:r>
              <a:rPr lang="en-US" sz="3200" dirty="0">
                <a:latin typeface="Arial"/>
                <a:cs typeface="Arial"/>
              </a:rPr>
              <a:t>It gives children and young people essential skills for  building positive, enjoyable, respectful and non-exploitive relationships and staying safe both on and offline</a:t>
            </a:r>
          </a:p>
        </p:txBody>
      </p:sp>
    </p:spTree>
    <p:extLst>
      <p:ext uri="{BB962C8B-B14F-4D97-AF65-F5344CB8AC3E}">
        <p14:creationId xmlns:p14="http://schemas.microsoft.com/office/powerpoint/2010/main" val="188899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1BA90-FCDA-6E6F-E8D5-F3B4C5ABBAC7}"/>
              </a:ext>
            </a:extLst>
          </p:cNvPr>
          <p:cNvSpPr>
            <a:spLocks noGrp="1"/>
          </p:cNvSpPr>
          <p:nvPr>
            <p:ph type="title"/>
          </p:nvPr>
        </p:nvSpPr>
        <p:spPr/>
        <p:txBody>
          <a:bodyPr lIns="91440" tIns="45720" rIns="91440" bIns="45720" anchor="ctr">
            <a:normAutofit/>
          </a:bodyPr>
          <a:lstStyle/>
          <a:p>
            <a:r>
              <a:rPr lang="en-US" sz="4400" b="0" dirty="0">
                <a:latin typeface="Arial"/>
                <a:cs typeface="Arial"/>
              </a:rPr>
              <a:t>Our Aims</a:t>
            </a:r>
          </a:p>
        </p:txBody>
      </p:sp>
      <p:sp>
        <p:nvSpPr>
          <p:cNvPr id="3" name="Content Placeholder 2">
            <a:extLst>
              <a:ext uri="{FF2B5EF4-FFF2-40B4-BE49-F238E27FC236}">
                <a16:creationId xmlns:a16="http://schemas.microsoft.com/office/drawing/2014/main" id="{F024B96F-641F-13A5-F437-27412809C09E}"/>
              </a:ext>
            </a:extLst>
          </p:cNvPr>
          <p:cNvSpPr>
            <a:spLocks noGrp="1"/>
          </p:cNvSpPr>
          <p:nvPr>
            <p:ph idx="10"/>
          </p:nvPr>
        </p:nvSpPr>
        <p:spPr>
          <a:xfrm>
            <a:off x="697522" y="1688669"/>
            <a:ext cx="11175609" cy="4108466"/>
          </a:xfrm>
        </p:spPr>
        <p:txBody>
          <a:bodyPr lIns="91440" tIns="45720" rIns="91440" bIns="45720" anchor="t">
            <a:noAutofit/>
          </a:bodyPr>
          <a:lstStyle/>
          <a:p>
            <a:pPr marL="469265" indent="-457200">
              <a:lnSpc>
                <a:spcPct val="100000"/>
              </a:lnSpc>
              <a:spcBef>
                <a:spcPts val="775"/>
              </a:spcBef>
            </a:pPr>
            <a:r>
              <a:rPr lang="en-US" sz="3200" dirty="0"/>
              <a:t>To deliver RSE in the context of a healthy school</a:t>
            </a:r>
          </a:p>
          <a:p>
            <a:pPr marL="469900" marR="5080" indent="-457200">
              <a:lnSpc>
                <a:spcPct val="100000"/>
              </a:lnSpc>
              <a:spcBef>
                <a:spcPts val="1060"/>
              </a:spcBef>
            </a:pPr>
            <a:r>
              <a:rPr lang="en-US" sz="3200" dirty="0"/>
              <a:t>To promote the health and wellbeing of students and of the  whole school community</a:t>
            </a:r>
          </a:p>
          <a:p>
            <a:pPr marL="469900" marR="754380" indent="-457200">
              <a:lnSpc>
                <a:spcPct val="100000"/>
              </a:lnSpc>
              <a:spcBef>
                <a:spcPts val="994"/>
              </a:spcBef>
            </a:pPr>
            <a:r>
              <a:rPr lang="en-US" sz="3200" dirty="0"/>
              <a:t>To have a positive influence on the ethos, learning and  relationships throughout the school</a:t>
            </a:r>
          </a:p>
          <a:p>
            <a:pPr marL="469900" marR="754380" indent="-457200">
              <a:lnSpc>
                <a:spcPct val="100000"/>
              </a:lnSpc>
              <a:spcBef>
                <a:spcPts val="994"/>
              </a:spcBef>
            </a:pPr>
            <a:r>
              <a:rPr lang="en-US" sz="3200" dirty="0"/>
              <a:t>To help students to develop the knowledge, understanding, skills and attitudes they need to live confident, healthy, independent lives now and in the future</a:t>
            </a:r>
          </a:p>
        </p:txBody>
      </p:sp>
    </p:spTree>
    <p:extLst>
      <p:ext uri="{BB962C8B-B14F-4D97-AF65-F5344CB8AC3E}">
        <p14:creationId xmlns:p14="http://schemas.microsoft.com/office/powerpoint/2010/main" val="48208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209EA-2B20-6EA8-2240-B9FD439719A5}"/>
              </a:ext>
            </a:extLst>
          </p:cNvPr>
          <p:cNvSpPr>
            <a:spLocks noGrp="1"/>
          </p:cNvSpPr>
          <p:nvPr>
            <p:ph type="title"/>
          </p:nvPr>
        </p:nvSpPr>
        <p:spPr/>
        <p:txBody>
          <a:bodyPr lIns="91440" tIns="45720" rIns="91440" bIns="45720" anchor="ctr">
            <a:normAutofit/>
          </a:bodyPr>
          <a:lstStyle/>
          <a:p>
            <a:r>
              <a:rPr lang="en-US" sz="4400" b="0" dirty="0">
                <a:latin typeface="Arial"/>
                <a:cs typeface="Arial"/>
              </a:rPr>
              <a:t>The aim of RSE is NOT to:</a:t>
            </a:r>
          </a:p>
        </p:txBody>
      </p:sp>
      <p:sp>
        <p:nvSpPr>
          <p:cNvPr id="3" name="Content Placeholder 2">
            <a:extLst>
              <a:ext uri="{FF2B5EF4-FFF2-40B4-BE49-F238E27FC236}">
                <a16:creationId xmlns:a16="http://schemas.microsoft.com/office/drawing/2014/main" id="{708EB97D-B84D-E027-1760-AA06D7799FC6}"/>
              </a:ext>
            </a:extLst>
          </p:cNvPr>
          <p:cNvSpPr>
            <a:spLocks noGrp="1"/>
          </p:cNvSpPr>
          <p:nvPr>
            <p:ph idx="10"/>
          </p:nvPr>
        </p:nvSpPr>
        <p:spPr/>
        <p:txBody>
          <a:bodyPr lIns="91440" tIns="45720" rIns="91440" bIns="45720" anchor="t">
            <a:normAutofit/>
          </a:bodyPr>
          <a:lstStyle/>
          <a:p>
            <a:pPr marL="469900" marR="291465" indent="-457200">
              <a:lnSpc>
                <a:spcPct val="100000"/>
              </a:lnSpc>
              <a:spcBef>
                <a:spcPts val="475"/>
              </a:spcBef>
            </a:pPr>
            <a:r>
              <a:rPr lang="en-US" sz="3200" dirty="0">
                <a:latin typeface="Arial"/>
                <a:cs typeface="Arial"/>
              </a:rPr>
              <a:t>Encourage young people to become sexually active at a young age</a:t>
            </a:r>
          </a:p>
          <a:p>
            <a:pPr marL="469900" marR="291465" indent="-457200">
              <a:lnSpc>
                <a:spcPct val="100000"/>
              </a:lnSpc>
              <a:spcBef>
                <a:spcPts val="475"/>
              </a:spcBef>
            </a:pPr>
            <a:r>
              <a:rPr lang="en-US" sz="3200" dirty="0">
                <a:latin typeface="Arial"/>
                <a:cs typeface="Arial"/>
              </a:rPr>
              <a:t>Promote a particular sexual orientation or gender identity</a:t>
            </a:r>
          </a:p>
          <a:p>
            <a:pPr marL="469265" indent="-457200">
              <a:lnSpc>
                <a:spcPct val="100000"/>
              </a:lnSpc>
              <a:spcBef>
                <a:spcPts val="660"/>
              </a:spcBef>
            </a:pPr>
            <a:r>
              <a:rPr lang="en-US" sz="3200" dirty="0" err="1">
                <a:latin typeface="Arial"/>
                <a:cs typeface="Arial"/>
              </a:rPr>
              <a:t>Sexualise</a:t>
            </a:r>
            <a:r>
              <a:rPr lang="en-US" sz="3200" dirty="0">
                <a:latin typeface="Arial"/>
                <a:cs typeface="Arial"/>
              </a:rPr>
              <a:t> young people</a:t>
            </a:r>
          </a:p>
        </p:txBody>
      </p:sp>
    </p:spTree>
    <p:extLst>
      <p:ext uri="{BB962C8B-B14F-4D97-AF65-F5344CB8AC3E}">
        <p14:creationId xmlns:p14="http://schemas.microsoft.com/office/powerpoint/2010/main" val="174194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4DE21E-F17A-C6EA-51E1-4F6FD7C92190}"/>
              </a:ext>
            </a:extLst>
          </p:cNvPr>
          <p:cNvSpPr txBox="1">
            <a:spLocks/>
          </p:cNvSpPr>
          <p:nvPr/>
        </p:nvSpPr>
        <p:spPr>
          <a:xfrm>
            <a:off x="3350525" y="569124"/>
            <a:ext cx="8155675" cy="1066296"/>
          </a:xfrm>
          <a:prstGeom prst="rect">
            <a:avLst/>
          </a:prstGeom>
        </p:spPr>
        <p:txBody>
          <a:bodyPr lIns="91440" tIns="45720" rIns="91440" bIns="45720" anchor="ctr">
            <a:normAutofit/>
          </a:bodyPr>
          <a:lstStyle>
            <a:lvl1pPr algn="r" defTabSz="914400" rtl="0" eaLnBrk="1" latinLnBrk="0" hangingPunct="1">
              <a:lnSpc>
                <a:spcPct val="90000"/>
              </a:lnSpc>
              <a:spcBef>
                <a:spcPct val="0"/>
              </a:spcBef>
              <a:buNone/>
              <a:defRPr sz="3600" b="1" kern="1200">
                <a:solidFill>
                  <a:schemeClr val="accent1"/>
                </a:solidFill>
                <a:latin typeface="Arial" panose="020B0604020202020204" pitchFamily="34" charset="0"/>
                <a:ea typeface="+mj-ea"/>
                <a:cs typeface="Arial" panose="020B0604020202020204" pitchFamily="34" charset="0"/>
              </a:defRPr>
            </a:lvl1pPr>
          </a:lstStyle>
          <a:p>
            <a:r>
              <a:rPr lang="en-US" sz="4400" b="0" dirty="0">
                <a:latin typeface="Arial"/>
                <a:cs typeface="Arial"/>
              </a:rPr>
              <a:t>Why is RSE important?</a:t>
            </a:r>
          </a:p>
        </p:txBody>
      </p:sp>
      <p:sp>
        <p:nvSpPr>
          <p:cNvPr id="8" name="TextBox 7">
            <a:extLst>
              <a:ext uri="{FF2B5EF4-FFF2-40B4-BE49-F238E27FC236}">
                <a16:creationId xmlns:a16="http://schemas.microsoft.com/office/drawing/2014/main" id="{2BB572F6-55F2-93D6-CA7A-DDD35B3A8435}"/>
              </a:ext>
            </a:extLst>
          </p:cNvPr>
          <p:cNvSpPr txBox="1"/>
          <p:nvPr/>
        </p:nvSpPr>
        <p:spPr>
          <a:xfrm>
            <a:off x="1262093" y="2157495"/>
            <a:ext cx="9021389" cy="2308324"/>
          </a:xfrm>
          <a:prstGeom prst="rect">
            <a:avLst/>
          </a:prstGeom>
          <a:noFill/>
        </p:spPr>
        <p:txBody>
          <a:bodyPr wrap="square">
            <a:spAutoFit/>
          </a:bodyPr>
          <a:lstStyle/>
          <a:p>
            <a:pPr marL="571500" indent="-571500">
              <a:lnSpc>
                <a:spcPct val="100000"/>
              </a:lnSpc>
              <a:buFont typeface="Arial" panose="020B0604020202020204" pitchFamily="34" charset="0"/>
              <a:buChar char="•"/>
            </a:pPr>
            <a:r>
              <a:rPr lang="en-US" sz="3600" dirty="0">
                <a:latin typeface="Arial"/>
                <a:cs typeface="Arial"/>
              </a:rPr>
              <a:t>High quality RSE helps create a safe school community in which our students can grow, learn and develop positive, healthy </a:t>
            </a:r>
            <a:r>
              <a:rPr lang="en-US" sz="3600" dirty="0" err="1">
                <a:latin typeface="Arial"/>
                <a:cs typeface="Arial"/>
              </a:rPr>
              <a:t>behaviour</a:t>
            </a:r>
            <a:r>
              <a:rPr lang="en-US" sz="3600" dirty="0">
                <a:latin typeface="Arial"/>
                <a:cs typeface="Arial"/>
              </a:rPr>
              <a:t> for life</a:t>
            </a:r>
          </a:p>
        </p:txBody>
      </p:sp>
    </p:spTree>
    <p:extLst>
      <p:ext uri="{BB962C8B-B14F-4D97-AF65-F5344CB8AC3E}">
        <p14:creationId xmlns:p14="http://schemas.microsoft.com/office/powerpoint/2010/main" val="135603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9F61B-A57E-2564-1D42-EF50A767754C}"/>
              </a:ext>
            </a:extLst>
          </p:cNvPr>
          <p:cNvSpPr>
            <a:spLocks noGrp="1"/>
          </p:cNvSpPr>
          <p:nvPr>
            <p:ph type="title"/>
          </p:nvPr>
        </p:nvSpPr>
        <p:spPr/>
        <p:txBody>
          <a:bodyPr lIns="91440" tIns="45720" rIns="91440" bIns="45720" anchor="ctr">
            <a:normAutofit/>
          </a:bodyPr>
          <a:lstStyle/>
          <a:p>
            <a:r>
              <a:rPr lang="en-US" sz="4400" b="0" dirty="0">
                <a:latin typeface="Arial"/>
                <a:cs typeface="Arial"/>
              </a:rPr>
              <a:t>How are we going to do this?</a:t>
            </a:r>
          </a:p>
        </p:txBody>
      </p:sp>
      <p:sp>
        <p:nvSpPr>
          <p:cNvPr id="3" name="Content Placeholder 2">
            <a:extLst>
              <a:ext uri="{FF2B5EF4-FFF2-40B4-BE49-F238E27FC236}">
                <a16:creationId xmlns:a16="http://schemas.microsoft.com/office/drawing/2014/main" id="{17E044D6-D33B-C4D2-EBA7-BA582468785F}"/>
              </a:ext>
            </a:extLst>
          </p:cNvPr>
          <p:cNvSpPr>
            <a:spLocks noGrp="1"/>
          </p:cNvSpPr>
          <p:nvPr>
            <p:ph idx="10"/>
          </p:nvPr>
        </p:nvSpPr>
        <p:spPr>
          <a:xfrm>
            <a:off x="683455" y="1632398"/>
            <a:ext cx="10992729" cy="4808877"/>
          </a:xfrm>
        </p:spPr>
        <p:txBody>
          <a:bodyPr lIns="91440" tIns="45720" rIns="91440" bIns="45720" anchor="t">
            <a:normAutofit fontScale="92500" lnSpcReduction="10000"/>
          </a:bodyPr>
          <a:lstStyle/>
          <a:p>
            <a:pPr marL="469900" marR="977900" indent="-457200">
              <a:lnSpc>
                <a:spcPct val="110000"/>
              </a:lnSpc>
              <a:spcBef>
                <a:spcPts val="475"/>
              </a:spcBef>
            </a:pPr>
            <a:r>
              <a:rPr lang="en-US" dirty="0"/>
              <a:t>RSE is delivered as part of our comprehensive Personal Development curriculum </a:t>
            </a:r>
          </a:p>
          <a:p>
            <a:pPr marL="469900" marR="977900" indent="-457200">
              <a:lnSpc>
                <a:spcPct val="110000"/>
              </a:lnSpc>
              <a:spcBef>
                <a:spcPts val="475"/>
              </a:spcBef>
            </a:pPr>
            <a:r>
              <a:rPr lang="en-US" dirty="0">
                <a:latin typeface="Arial"/>
                <a:cs typeface="Arial"/>
              </a:rPr>
              <a:t>KS3 students (Years 7, 8 and 9) one lesson per week, KS4 (Years 10 and 11) one lesson a fortnight</a:t>
            </a:r>
          </a:p>
          <a:p>
            <a:pPr marL="469900" marR="977900" indent="-457200">
              <a:lnSpc>
                <a:spcPct val="110000"/>
              </a:lnSpc>
              <a:spcBef>
                <a:spcPts val="475"/>
              </a:spcBef>
            </a:pPr>
            <a:r>
              <a:rPr lang="en-US" dirty="0">
                <a:latin typeface="Arial"/>
                <a:cs typeface="Arial"/>
              </a:rPr>
              <a:t>It is developed by a team of PSHE professionals from the OAT trust</a:t>
            </a:r>
          </a:p>
          <a:p>
            <a:pPr marL="469265" indent="-457200">
              <a:lnSpc>
                <a:spcPct val="110000"/>
              </a:lnSpc>
              <a:spcBef>
                <a:spcPts val="660"/>
              </a:spcBef>
            </a:pPr>
            <a:r>
              <a:rPr lang="en-US" dirty="0">
                <a:latin typeface="Arial"/>
                <a:cs typeface="Arial"/>
              </a:rPr>
              <a:t>Additional content is delivered in tutor time and in assemblies</a:t>
            </a:r>
          </a:p>
          <a:p>
            <a:pPr marL="469265" indent="-457200">
              <a:lnSpc>
                <a:spcPct val="110000"/>
              </a:lnSpc>
              <a:spcBef>
                <a:spcPts val="675"/>
              </a:spcBef>
            </a:pPr>
            <a:r>
              <a:rPr lang="en-US" dirty="0">
                <a:latin typeface="Arial"/>
                <a:cs typeface="Arial"/>
              </a:rPr>
              <a:t>Staff training</a:t>
            </a:r>
          </a:p>
          <a:p>
            <a:pPr marL="469265" indent="-457200">
              <a:lnSpc>
                <a:spcPct val="110000"/>
              </a:lnSpc>
              <a:spcBef>
                <a:spcPts val="660"/>
              </a:spcBef>
            </a:pPr>
            <a:r>
              <a:rPr lang="en-US" dirty="0">
                <a:latin typeface="Arial"/>
                <a:cs typeface="Arial"/>
              </a:rPr>
              <a:t>Pastoral team have access to the lessons in advance</a:t>
            </a:r>
          </a:p>
          <a:p>
            <a:pPr marL="469265" indent="-457200">
              <a:lnSpc>
                <a:spcPct val="110000"/>
              </a:lnSpc>
              <a:spcBef>
                <a:spcPts val="660"/>
              </a:spcBef>
            </a:pPr>
            <a:r>
              <a:rPr lang="en-US" dirty="0"/>
              <a:t>It is a reactive curriculum</a:t>
            </a:r>
          </a:p>
        </p:txBody>
      </p:sp>
    </p:spTree>
    <p:extLst>
      <p:ext uri="{BB962C8B-B14F-4D97-AF65-F5344CB8AC3E}">
        <p14:creationId xmlns:p14="http://schemas.microsoft.com/office/powerpoint/2010/main" val="207217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DB907-F6D8-7A1C-7595-1E6E54CA63D0}"/>
              </a:ext>
            </a:extLst>
          </p:cNvPr>
          <p:cNvSpPr>
            <a:spLocks noGrp="1"/>
          </p:cNvSpPr>
          <p:nvPr>
            <p:ph type="title"/>
          </p:nvPr>
        </p:nvSpPr>
        <p:spPr/>
        <p:txBody>
          <a:bodyPr lIns="91440" tIns="45720" rIns="91440" bIns="45720" anchor="ctr">
            <a:normAutofit/>
          </a:bodyPr>
          <a:lstStyle/>
          <a:p>
            <a:r>
              <a:rPr lang="en-US" sz="4400" b="0" dirty="0">
                <a:latin typeface="Arial"/>
                <a:cs typeface="Arial"/>
              </a:rPr>
              <a:t>How are we going to do this?</a:t>
            </a:r>
          </a:p>
        </p:txBody>
      </p:sp>
      <p:sp>
        <p:nvSpPr>
          <p:cNvPr id="7" name="object 3">
            <a:extLst>
              <a:ext uri="{FF2B5EF4-FFF2-40B4-BE49-F238E27FC236}">
                <a16:creationId xmlns:a16="http://schemas.microsoft.com/office/drawing/2014/main" id="{4CDF382B-758F-C6B7-860B-6AA61B8ADDAB}"/>
              </a:ext>
            </a:extLst>
          </p:cNvPr>
          <p:cNvSpPr/>
          <p:nvPr/>
        </p:nvSpPr>
        <p:spPr>
          <a:xfrm>
            <a:off x="1488831" y="1712008"/>
            <a:ext cx="9385495" cy="4729268"/>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Tree>
    <p:extLst>
      <p:ext uri="{BB962C8B-B14F-4D97-AF65-F5344CB8AC3E}">
        <p14:creationId xmlns:p14="http://schemas.microsoft.com/office/powerpoint/2010/main" val="4243721737"/>
      </p:ext>
    </p:extLst>
  </p:cSld>
  <p:clrMapOvr>
    <a:masterClrMapping/>
  </p:clrMapOvr>
</p:sld>
</file>

<file path=ppt/theme/theme1.xml><?xml version="1.0" encoding="utf-8"?>
<a:theme xmlns:a="http://schemas.openxmlformats.org/drawingml/2006/main" name="Office Theme">
  <a:themeElements>
    <a:clrScheme name="OAT lime">
      <a:dk1>
        <a:sysClr val="windowText" lastClr="000000"/>
      </a:dk1>
      <a:lt1>
        <a:sysClr val="window" lastClr="FFFFFF"/>
      </a:lt1>
      <a:dk2>
        <a:srgbClr val="44546A"/>
      </a:dk2>
      <a:lt2>
        <a:srgbClr val="E7E6E6"/>
      </a:lt2>
      <a:accent1>
        <a:srgbClr val="A5D200"/>
      </a:accent1>
      <a:accent2>
        <a:srgbClr val="782D55"/>
      </a:accent2>
      <a:accent3>
        <a:srgbClr val="0F8282"/>
      </a:accent3>
      <a:accent4>
        <a:srgbClr val="00AFF0"/>
      </a:accent4>
      <a:accent5>
        <a:srgbClr val="FFC323"/>
      </a:accent5>
      <a:accent6>
        <a:srgbClr val="F47400"/>
      </a:accent6>
      <a:hlink>
        <a:srgbClr val="00AFF0"/>
      </a:hlink>
      <a:folHlink>
        <a:srgbClr val="00AF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me CITIZENSHIP green slide deck" id="{8D6E7A70-B48F-4D91-8B7F-EB966889DCD8}" vid="{B78216D8-E06A-445F-A13C-64A51EE9B8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916330FDD464448F8A096283F7693C" ma:contentTypeVersion="17" ma:contentTypeDescription="Create a new document." ma:contentTypeScope="" ma:versionID="d4cd46c2aa3f1bb0c09b7d71aa83636d">
  <xsd:schema xmlns:xsd="http://www.w3.org/2001/XMLSchema" xmlns:xs="http://www.w3.org/2001/XMLSchema" xmlns:p="http://schemas.microsoft.com/office/2006/metadata/properties" xmlns:ns2="9859d9fa-abf5-452e-8251-76a84a04b490" xmlns:ns3="8f7edd7e-e0f9-4931-b3f9-b2f02ce0fc74" targetNamespace="http://schemas.microsoft.com/office/2006/metadata/properties" ma:root="true" ma:fieldsID="25509a3d0a6459d89357599df1e8b349" ns2:_="" ns3:_="">
    <xsd:import namespace="9859d9fa-abf5-452e-8251-76a84a04b490"/>
    <xsd:import namespace="8f7edd7e-e0f9-4931-b3f9-b2f02ce0fc7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9d9fa-abf5-452e-8251-76a84a04b4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7edd7e-e0f9-4931-b3f9-b2f02ce0fc7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ee08302-c0fa-4238-a1ec-68c1e69a672c}" ma:internalName="TaxCatchAll" ma:showField="CatchAllData" ma:web="8f7edd7e-e0f9-4931-b3f9-b2f02ce0fc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59d9fa-abf5-452e-8251-76a84a04b490">
      <Terms xmlns="http://schemas.microsoft.com/office/infopath/2007/PartnerControls"/>
    </lcf76f155ced4ddcb4097134ff3c332f>
    <TaxCatchAll xmlns="8f7edd7e-e0f9-4931-b3f9-b2f02ce0fc74" xsi:nil="true"/>
  </documentManagement>
</p:properties>
</file>

<file path=customXml/itemProps1.xml><?xml version="1.0" encoding="utf-8"?>
<ds:datastoreItem xmlns:ds="http://schemas.openxmlformats.org/officeDocument/2006/customXml" ds:itemID="{6B3EB785-582E-4D89-9518-FD8CC88EBE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59d9fa-abf5-452e-8251-76a84a04b490"/>
    <ds:schemaRef ds:uri="8f7edd7e-e0f9-4931-b3f9-b2f02ce0f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1F1F1C-4246-4D57-AF75-9006975FC74A}">
  <ds:schemaRefs>
    <ds:schemaRef ds:uri="http://schemas.microsoft.com/sharepoint/v3/contenttype/forms"/>
  </ds:schemaRefs>
</ds:datastoreItem>
</file>

<file path=customXml/itemProps3.xml><?xml version="1.0" encoding="utf-8"?>
<ds:datastoreItem xmlns:ds="http://schemas.openxmlformats.org/officeDocument/2006/customXml" ds:itemID="{497A1966-26F0-4C36-A206-27EA3E862A4D}">
  <ds:schemaRefs>
    <ds:schemaRef ds:uri="http://schemas.microsoft.com/office/2006/metadata/properties"/>
    <ds:schemaRef ds:uri="http://schemas.microsoft.com/office/infopath/2007/PartnerControls"/>
    <ds:schemaRef ds:uri="http://schemas.microsoft.com/sharepoint/v3"/>
    <ds:schemaRef ds:uri="42810219-1b92-4859-8948-80879b4d6799"/>
    <ds:schemaRef ds:uri="f280acb3-10fd-4703-9741-4aff4b4719f7"/>
    <ds:schemaRef ds:uri="985abc04-f0ab-4583-8a2b-29c84418d3a9"/>
    <ds:schemaRef ds:uri="aee2ee1f-ffc2-44be-9921-ba3073a57b0b"/>
    <ds:schemaRef ds:uri="149ed521-5563-4c8c-92eb-f41c13a2fed7"/>
    <ds:schemaRef ds:uri="9859d9fa-abf5-452e-8251-76a84a04b490"/>
    <ds:schemaRef ds:uri="8f7edd7e-e0f9-4931-b3f9-b2f02ce0fc74"/>
  </ds:schemaRefs>
</ds:datastoreItem>
</file>

<file path=docProps/app.xml><?xml version="1.0" encoding="utf-8"?>
<Properties xmlns="http://schemas.openxmlformats.org/officeDocument/2006/extended-properties" xmlns:vt="http://schemas.openxmlformats.org/officeDocument/2006/docPropsVTypes">
  <Template>Lime CITIZENSHIP green slide deck</Template>
  <TotalTime>441</TotalTime>
  <Words>886</Words>
  <Application>Microsoft Office PowerPoint</Application>
  <PresentationFormat>Widescreen</PresentationFormat>
  <Paragraphs>108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Carlito</vt:lpstr>
      <vt:lpstr>Segoe UI</vt:lpstr>
      <vt:lpstr>Wingdings</vt:lpstr>
      <vt:lpstr>Office Theme</vt:lpstr>
      <vt:lpstr>Personal Development Parent/carer consultation</vt:lpstr>
      <vt:lpstr>House keeping</vt:lpstr>
      <vt:lpstr>What is RSE?</vt:lpstr>
      <vt:lpstr>Why do students need to cover RSE?</vt:lpstr>
      <vt:lpstr>Our Aims</vt:lpstr>
      <vt:lpstr>The aim of RSE is NOT to:</vt:lpstr>
      <vt:lpstr>PowerPoint Presentation</vt:lpstr>
      <vt:lpstr>How are we going to do this?</vt:lpstr>
      <vt:lpstr>How are we going to do this?</vt:lpstr>
      <vt:lpstr>How are we going to do this?</vt:lpstr>
      <vt:lpstr>PowerPoint Presentation</vt:lpstr>
      <vt:lpstr>PowerPoint Presentation</vt:lpstr>
      <vt:lpstr>Long Term Plan</vt:lpstr>
      <vt:lpstr>The role of parents and carers</vt:lpstr>
      <vt:lpstr>The role of parents and carers</vt:lpstr>
      <vt:lpstr>Supporting all students</vt:lpstr>
      <vt:lpstr>Supporting all students</vt:lpstr>
      <vt:lpstr>Why RSE and PD?</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Bryden Joy</dc:creator>
  <cp:lastModifiedBy>Germaine Caldwell</cp:lastModifiedBy>
  <cp:revision>100</cp:revision>
  <dcterms:created xsi:type="dcterms:W3CDTF">2023-04-24T12:02:12Z</dcterms:created>
  <dcterms:modified xsi:type="dcterms:W3CDTF">2023-11-09T14:31:25Z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0x01010094916330FDD464448F8A096283F7693C</vt:lpwstr>
  </property>
  <property fmtid="{D5CDD505-2E9C-101B-9397-08002B2CF9AE}" pid="3" name="Order">
    <vt:r8>8200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MediaServiceImageTags">
    <vt:lpwstr/>
  </property>
</Properties>
</file>