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1" r:id="rId6"/>
    <p:sldId id="257" r:id="rId7"/>
    <p:sldId id="258" r:id="rId8"/>
    <p:sldId id="260" r:id="rId9"/>
    <p:sldId id="259" r:id="rId10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A70980-B555-459B-8B30-697BD520919A}" v="8" dt="2023-10-08T16:46:36.258"/>
    <p1510:client id="{EB499681-174A-4E6F-A1DD-4939697E9FA2}" v="5" dt="2022-10-04T20:53:43.4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ky Taylor" userId="S::vtaylor@brownhillsoa.co.uk::9fa4cf01-3019-40d8-ab74-f536b30a5ee8" providerId="AD" clId="Web-{A8A70980-B555-459B-8B30-697BD520919A}"/>
    <pc:docChg chg="modSld">
      <pc:chgData name="Vicky Taylor" userId="S::vtaylor@brownhillsoa.co.uk::9fa4cf01-3019-40d8-ab74-f536b30a5ee8" providerId="AD" clId="Web-{A8A70980-B555-459B-8B30-697BD520919A}" dt="2023-10-08T16:46:36.258" v="7" actId="20577"/>
      <pc:docMkLst>
        <pc:docMk/>
      </pc:docMkLst>
      <pc:sldChg chg="modSp">
        <pc:chgData name="Vicky Taylor" userId="S::vtaylor@brownhillsoa.co.uk::9fa4cf01-3019-40d8-ab74-f536b30a5ee8" providerId="AD" clId="Web-{A8A70980-B555-459B-8B30-697BD520919A}" dt="2023-10-08T16:46:36.258" v="7" actId="20577"/>
        <pc:sldMkLst>
          <pc:docMk/>
          <pc:sldMk cId="517943798" sldId="258"/>
        </pc:sldMkLst>
        <pc:spChg chg="mod">
          <ac:chgData name="Vicky Taylor" userId="S::vtaylor@brownhillsoa.co.uk::9fa4cf01-3019-40d8-ab74-f536b30a5ee8" providerId="AD" clId="Web-{A8A70980-B555-459B-8B30-697BD520919A}" dt="2023-10-08T16:46:36.258" v="7" actId="20577"/>
          <ac:spMkLst>
            <pc:docMk/>
            <pc:sldMk cId="517943798" sldId="258"/>
            <ac:spMk id="3" creationId="{60F42FCE-DD6F-46A9-E3EA-0FA17715B137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CBA629-8CD4-494A-8AEB-D04AD04D5F54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6D3334-EEAC-439F-B587-C1A93C6E70A0}">
      <dgm:prSet custT="1"/>
      <dgm:spPr/>
      <dgm:t>
        <a:bodyPr/>
        <a:lstStyle/>
        <a:p>
          <a:r>
            <a:rPr lang="en-US" sz="2000" dirty="0"/>
            <a:t>Studying science develops critical thinking skills needed for everyday life as well as enabling you to understand yourself and the world around. </a:t>
          </a:r>
        </a:p>
      </dgm:t>
    </dgm:pt>
    <dgm:pt modelId="{BDDCE912-D119-412D-AFF0-C5F977C307B7}" type="parTrans" cxnId="{9258163A-A1C3-484C-9966-486D67675719}">
      <dgm:prSet/>
      <dgm:spPr/>
      <dgm:t>
        <a:bodyPr/>
        <a:lstStyle/>
        <a:p>
          <a:endParaRPr lang="en-US" sz="3200"/>
        </a:p>
      </dgm:t>
    </dgm:pt>
    <dgm:pt modelId="{26875B81-3EFE-409B-A173-469455730E20}" type="sibTrans" cxnId="{9258163A-A1C3-484C-9966-486D67675719}">
      <dgm:prSet/>
      <dgm:spPr/>
      <dgm:t>
        <a:bodyPr/>
        <a:lstStyle/>
        <a:p>
          <a:endParaRPr lang="en-US" sz="3200"/>
        </a:p>
      </dgm:t>
    </dgm:pt>
    <dgm:pt modelId="{FE4A550B-D079-4EA7-B4CC-C27F52AE4A1E}">
      <dgm:prSet custT="1"/>
      <dgm:spPr/>
      <dgm:t>
        <a:bodyPr/>
        <a:lstStyle/>
        <a:p>
          <a:r>
            <a:rPr lang="en-US" sz="2000" dirty="0"/>
            <a:t>These skills enable you to read and interpret information so that you make good decisions in many different areas of your life.</a:t>
          </a:r>
        </a:p>
      </dgm:t>
    </dgm:pt>
    <dgm:pt modelId="{A8EE3B2D-D298-42D5-BF92-37EFFD8F6135}" type="parTrans" cxnId="{E46D6E98-F61A-4873-AEE8-64C8C63C441A}">
      <dgm:prSet/>
      <dgm:spPr/>
      <dgm:t>
        <a:bodyPr/>
        <a:lstStyle/>
        <a:p>
          <a:endParaRPr lang="en-US" sz="3200"/>
        </a:p>
      </dgm:t>
    </dgm:pt>
    <dgm:pt modelId="{3CA47744-1CFC-45A7-9845-D9A012111B29}" type="sibTrans" cxnId="{E46D6E98-F61A-4873-AEE8-64C8C63C441A}">
      <dgm:prSet/>
      <dgm:spPr/>
      <dgm:t>
        <a:bodyPr/>
        <a:lstStyle/>
        <a:p>
          <a:endParaRPr lang="en-US" sz="3200"/>
        </a:p>
      </dgm:t>
    </dgm:pt>
    <dgm:pt modelId="{97090FA6-5082-4DB5-9230-A6011DAAC793}" type="pres">
      <dgm:prSet presAssocID="{D7CBA629-8CD4-494A-8AEB-D04AD04D5F54}" presName="root" presStyleCnt="0">
        <dgm:presLayoutVars>
          <dgm:dir/>
          <dgm:resizeHandles val="exact"/>
        </dgm:presLayoutVars>
      </dgm:prSet>
      <dgm:spPr/>
    </dgm:pt>
    <dgm:pt modelId="{F5AAE677-B170-46F3-8E77-D698A32B4A43}" type="pres">
      <dgm:prSet presAssocID="{916D3334-EEAC-439F-B587-C1A93C6E70A0}" presName="compNode" presStyleCnt="0"/>
      <dgm:spPr/>
    </dgm:pt>
    <dgm:pt modelId="{9CF56459-9EDC-4209-AA55-9E948EAEE07F}" type="pres">
      <dgm:prSet presAssocID="{916D3334-EEAC-439F-B587-C1A93C6E70A0}" presName="iconBgRect" presStyleLbl="bgShp" presStyleIdx="0" presStyleCnt="2"/>
      <dgm:spPr/>
    </dgm:pt>
    <dgm:pt modelId="{3E3144B0-B74D-4E71-81FF-90822E34BF25}" type="pres">
      <dgm:prSet presAssocID="{916D3334-EEAC-439F-B587-C1A93C6E70A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D8CDAC5C-73A7-44D3-8655-3F6EDC96F7D1}" type="pres">
      <dgm:prSet presAssocID="{916D3334-EEAC-439F-B587-C1A93C6E70A0}" presName="spaceRect" presStyleCnt="0"/>
      <dgm:spPr/>
    </dgm:pt>
    <dgm:pt modelId="{FF3A1C2C-10F3-4069-BD94-93BD9D250170}" type="pres">
      <dgm:prSet presAssocID="{916D3334-EEAC-439F-B587-C1A93C6E70A0}" presName="textRect" presStyleLbl="revTx" presStyleIdx="0" presStyleCnt="2" custScaleX="227111">
        <dgm:presLayoutVars>
          <dgm:chMax val="1"/>
          <dgm:chPref val="1"/>
        </dgm:presLayoutVars>
      </dgm:prSet>
      <dgm:spPr/>
    </dgm:pt>
    <dgm:pt modelId="{F0E7E420-A593-4A45-8EF1-46AB5570D310}" type="pres">
      <dgm:prSet presAssocID="{26875B81-3EFE-409B-A173-469455730E20}" presName="sibTrans" presStyleCnt="0"/>
      <dgm:spPr/>
    </dgm:pt>
    <dgm:pt modelId="{812EA4B3-106E-4AD5-B21D-21F793AC3F88}" type="pres">
      <dgm:prSet presAssocID="{FE4A550B-D079-4EA7-B4CC-C27F52AE4A1E}" presName="compNode" presStyleCnt="0"/>
      <dgm:spPr/>
    </dgm:pt>
    <dgm:pt modelId="{957CC507-1F02-49A9-995E-6874CD8F3C98}" type="pres">
      <dgm:prSet presAssocID="{FE4A550B-D079-4EA7-B4CC-C27F52AE4A1E}" presName="iconBgRect" presStyleLbl="bgShp" presStyleIdx="1" presStyleCnt="2"/>
      <dgm:spPr/>
    </dgm:pt>
    <dgm:pt modelId="{18C49C10-9FD4-4162-A301-C1EAC8DDB10B}" type="pres">
      <dgm:prSet presAssocID="{FE4A550B-D079-4EA7-B4CC-C27F52AE4A1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710A1517-B883-46D1-9FA5-B42F3CCA3D08}" type="pres">
      <dgm:prSet presAssocID="{FE4A550B-D079-4EA7-B4CC-C27F52AE4A1E}" presName="spaceRect" presStyleCnt="0"/>
      <dgm:spPr/>
    </dgm:pt>
    <dgm:pt modelId="{968DA149-E5F5-4F12-8A08-023C0F6F0876}" type="pres">
      <dgm:prSet presAssocID="{FE4A550B-D079-4EA7-B4CC-C27F52AE4A1E}" presName="textRect" presStyleLbl="revTx" presStyleIdx="1" presStyleCnt="2" custScaleX="238203">
        <dgm:presLayoutVars>
          <dgm:chMax val="1"/>
          <dgm:chPref val="1"/>
        </dgm:presLayoutVars>
      </dgm:prSet>
      <dgm:spPr/>
    </dgm:pt>
  </dgm:ptLst>
  <dgm:cxnLst>
    <dgm:cxn modelId="{9258163A-A1C3-484C-9966-486D67675719}" srcId="{D7CBA629-8CD4-494A-8AEB-D04AD04D5F54}" destId="{916D3334-EEAC-439F-B587-C1A93C6E70A0}" srcOrd="0" destOrd="0" parTransId="{BDDCE912-D119-412D-AFF0-C5F977C307B7}" sibTransId="{26875B81-3EFE-409B-A173-469455730E20}"/>
    <dgm:cxn modelId="{F8BB0C3C-9766-45F5-8B41-A1E419B2CB12}" type="presOf" srcId="{FE4A550B-D079-4EA7-B4CC-C27F52AE4A1E}" destId="{968DA149-E5F5-4F12-8A08-023C0F6F0876}" srcOrd="0" destOrd="0" presId="urn:microsoft.com/office/officeart/2018/5/layout/IconCircleLabelList"/>
    <dgm:cxn modelId="{A71EDB8D-AF99-46E3-BADB-E8476D610FC3}" type="presOf" srcId="{916D3334-EEAC-439F-B587-C1A93C6E70A0}" destId="{FF3A1C2C-10F3-4069-BD94-93BD9D250170}" srcOrd="0" destOrd="0" presId="urn:microsoft.com/office/officeart/2018/5/layout/IconCircleLabelList"/>
    <dgm:cxn modelId="{E46D6E98-F61A-4873-AEE8-64C8C63C441A}" srcId="{D7CBA629-8CD4-494A-8AEB-D04AD04D5F54}" destId="{FE4A550B-D079-4EA7-B4CC-C27F52AE4A1E}" srcOrd="1" destOrd="0" parTransId="{A8EE3B2D-D298-42D5-BF92-37EFFD8F6135}" sibTransId="{3CA47744-1CFC-45A7-9845-D9A012111B29}"/>
    <dgm:cxn modelId="{A5089CA3-1C1E-4163-93E7-01AB50F45DDB}" type="presOf" srcId="{D7CBA629-8CD4-494A-8AEB-D04AD04D5F54}" destId="{97090FA6-5082-4DB5-9230-A6011DAAC793}" srcOrd="0" destOrd="0" presId="urn:microsoft.com/office/officeart/2018/5/layout/IconCircleLabelList"/>
    <dgm:cxn modelId="{C31A4FC2-96E1-45E2-B87A-7CC82DF1B74D}" type="presParOf" srcId="{97090FA6-5082-4DB5-9230-A6011DAAC793}" destId="{F5AAE677-B170-46F3-8E77-D698A32B4A43}" srcOrd="0" destOrd="0" presId="urn:microsoft.com/office/officeart/2018/5/layout/IconCircleLabelList"/>
    <dgm:cxn modelId="{038C04D0-46D9-48C2-A12C-6FA360173A58}" type="presParOf" srcId="{F5AAE677-B170-46F3-8E77-D698A32B4A43}" destId="{9CF56459-9EDC-4209-AA55-9E948EAEE07F}" srcOrd="0" destOrd="0" presId="urn:microsoft.com/office/officeart/2018/5/layout/IconCircleLabelList"/>
    <dgm:cxn modelId="{37CE4109-62ED-491F-B701-A4F581736439}" type="presParOf" srcId="{F5AAE677-B170-46F3-8E77-D698A32B4A43}" destId="{3E3144B0-B74D-4E71-81FF-90822E34BF25}" srcOrd="1" destOrd="0" presId="urn:microsoft.com/office/officeart/2018/5/layout/IconCircleLabelList"/>
    <dgm:cxn modelId="{8BAD6E92-5CEB-426A-B081-6D07D9587000}" type="presParOf" srcId="{F5AAE677-B170-46F3-8E77-D698A32B4A43}" destId="{D8CDAC5C-73A7-44D3-8655-3F6EDC96F7D1}" srcOrd="2" destOrd="0" presId="urn:microsoft.com/office/officeart/2018/5/layout/IconCircleLabelList"/>
    <dgm:cxn modelId="{1C4F8FF9-CE8D-4592-A202-ADFB6D6CDB8F}" type="presParOf" srcId="{F5AAE677-B170-46F3-8E77-D698A32B4A43}" destId="{FF3A1C2C-10F3-4069-BD94-93BD9D250170}" srcOrd="3" destOrd="0" presId="urn:microsoft.com/office/officeart/2018/5/layout/IconCircleLabelList"/>
    <dgm:cxn modelId="{4FB91F12-2D32-414B-82AB-0AB470496A15}" type="presParOf" srcId="{97090FA6-5082-4DB5-9230-A6011DAAC793}" destId="{F0E7E420-A593-4A45-8EF1-46AB5570D310}" srcOrd="1" destOrd="0" presId="urn:microsoft.com/office/officeart/2018/5/layout/IconCircleLabelList"/>
    <dgm:cxn modelId="{4BB12B5E-2A5C-4EDC-AFF1-D27CF762767A}" type="presParOf" srcId="{97090FA6-5082-4DB5-9230-A6011DAAC793}" destId="{812EA4B3-106E-4AD5-B21D-21F793AC3F88}" srcOrd="2" destOrd="0" presId="urn:microsoft.com/office/officeart/2018/5/layout/IconCircleLabelList"/>
    <dgm:cxn modelId="{ED720563-5A01-400F-B693-CCC3AE24BBF8}" type="presParOf" srcId="{812EA4B3-106E-4AD5-B21D-21F793AC3F88}" destId="{957CC507-1F02-49A9-995E-6874CD8F3C98}" srcOrd="0" destOrd="0" presId="urn:microsoft.com/office/officeart/2018/5/layout/IconCircleLabelList"/>
    <dgm:cxn modelId="{BA2BC7E9-964E-4BFB-9513-FF67F41A5414}" type="presParOf" srcId="{812EA4B3-106E-4AD5-B21D-21F793AC3F88}" destId="{18C49C10-9FD4-4162-A301-C1EAC8DDB10B}" srcOrd="1" destOrd="0" presId="urn:microsoft.com/office/officeart/2018/5/layout/IconCircleLabelList"/>
    <dgm:cxn modelId="{8AD11B9A-FD13-4977-9FEA-4434107931FD}" type="presParOf" srcId="{812EA4B3-106E-4AD5-B21D-21F793AC3F88}" destId="{710A1517-B883-46D1-9FA5-B42F3CCA3D08}" srcOrd="2" destOrd="0" presId="urn:microsoft.com/office/officeart/2018/5/layout/IconCircleLabelList"/>
    <dgm:cxn modelId="{70CC2CC0-1B60-4355-A4AD-D4310C1EE019}" type="presParOf" srcId="{812EA4B3-106E-4AD5-B21D-21F793AC3F88}" destId="{968DA149-E5F5-4F12-8A08-023C0F6F0876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B71140-8A76-4E25-85BC-91EDD61C492C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31DFBC-889E-49B7-A1E1-3E723384CE0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Less content to cover - 67% of the separate GCSE course</a:t>
          </a:r>
        </a:p>
      </dgm:t>
    </dgm:pt>
    <dgm:pt modelId="{AC489485-C47B-4BF0-8F69-A95503918CF9}" type="parTrans" cxnId="{5EDB4693-1079-4708-8A66-2DBF76C43049}">
      <dgm:prSet/>
      <dgm:spPr/>
      <dgm:t>
        <a:bodyPr/>
        <a:lstStyle/>
        <a:p>
          <a:endParaRPr lang="en-US"/>
        </a:p>
      </dgm:t>
    </dgm:pt>
    <dgm:pt modelId="{D9F16C51-3F1D-4F55-B4C2-0A4EF3508470}" type="sibTrans" cxnId="{5EDB4693-1079-4708-8A66-2DBF76C43049}">
      <dgm:prSet/>
      <dgm:spPr/>
      <dgm:t>
        <a:bodyPr/>
        <a:lstStyle/>
        <a:p>
          <a:endParaRPr lang="en-US"/>
        </a:p>
      </dgm:t>
    </dgm:pt>
    <dgm:pt modelId="{58E25A50-0659-477C-B409-ADAE77BEE5F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2 GCSE grades will be awarded</a:t>
          </a:r>
        </a:p>
      </dgm:t>
    </dgm:pt>
    <dgm:pt modelId="{7DD589A2-037A-4A38-AD24-3A16942E2E7A}" type="parTrans" cxnId="{75E71BE9-A4BB-487A-BB8A-4FF1E2AC3717}">
      <dgm:prSet/>
      <dgm:spPr/>
      <dgm:t>
        <a:bodyPr/>
        <a:lstStyle/>
        <a:p>
          <a:endParaRPr lang="en-US"/>
        </a:p>
      </dgm:t>
    </dgm:pt>
    <dgm:pt modelId="{56954A36-A378-4453-921D-6A258C086687}" type="sibTrans" cxnId="{75E71BE9-A4BB-487A-BB8A-4FF1E2AC3717}">
      <dgm:prSet/>
      <dgm:spPr/>
      <dgm:t>
        <a:bodyPr/>
        <a:lstStyle/>
        <a:p>
          <a:endParaRPr lang="en-US"/>
        </a:p>
      </dgm:t>
    </dgm:pt>
    <dgm:pt modelId="{B9B49E9D-4578-49D9-8B66-C12128AA5F7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Grades are calculated on an average of biology, chemistry and physics</a:t>
          </a:r>
        </a:p>
      </dgm:t>
    </dgm:pt>
    <dgm:pt modelId="{622A96DE-E1DE-45B2-AF88-6EAC27DFEBE4}" type="parTrans" cxnId="{AEAFDFD2-C8DC-45C8-93EC-CC6C91500F53}">
      <dgm:prSet/>
      <dgm:spPr/>
      <dgm:t>
        <a:bodyPr/>
        <a:lstStyle/>
        <a:p>
          <a:endParaRPr lang="en-US"/>
        </a:p>
      </dgm:t>
    </dgm:pt>
    <dgm:pt modelId="{E363E117-02B4-4B2E-A748-258F7D756429}" type="sibTrans" cxnId="{AEAFDFD2-C8DC-45C8-93EC-CC6C91500F53}">
      <dgm:prSet/>
      <dgm:spPr/>
      <dgm:t>
        <a:bodyPr/>
        <a:lstStyle/>
        <a:p>
          <a:endParaRPr lang="en-US"/>
        </a:p>
      </dgm:t>
    </dgm:pt>
    <dgm:pt modelId="{801CF965-BEBA-460D-8956-6717F603967E}" type="pres">
      <dgm:prSet presAssocID="{9DB71140-8A76-4E25-85BC-91EDD61C492C}" presName="root" presStyleCnt="0">
        <dgm:presLayoutVars>
          <dgm:dir/>
          <dgm:resizeHandles val="exact"/>
        </dgm:presLayoutVars>
      </dgm:prSet>
      <dgm:spPr/>
    </dgm:pt>
    <dgm:pt modelId="{87223250-976B-4609-8610-1C97C6F28B8B}" type="pres">
      <dgm:prSet presAssocID="{A831DFBC-889E-49B7-A1E1-3E723384CE02}" presName="compNode" presStyleCnt="0"/>
      <dgm:spPr/>
    </dgm:pt>
    <dgm:pt modelId="{6FBFF0DA-8BFB-4887-843F-BA90C1301E6B}" type="pres">
      <dgm:prSet presAssocID="{A831DFBC-889E-49B7-A1E1-3E723384CE02}" presName="bgRect" presStyleLbl="bgShp" presStyleIdx="0" presStyleCnt="3"/>
      <dgm:spPr/>
    </dgm:pt>
    <dgm:pt modelId="{D87CBF24-CD5D-4B2E-BB33-F683080709FA}" type="pres">
      <dgm:prSet presAssocID="{A831DFBC-889E-49B7-A1E1-3E723384CE0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ckpack"/>
        </a:ext>
      </dgm:extLst>
    </dgm:pt>
    <dgm:pt modelId="{4835D8C7-CF32-4A85-8A4D-40E4AF576896}" type="pres">
      <dgm:prSet presAssocID="{A831DFBC-889E-49B7-A1E1-3E723384CE02}" presName="spaceRect" presStyleCnt="0"/>
      <dgm:spPr/>
    </dgm:pt>
    <dgm:pt modelId="{F7AAE713-0974-4641-B571-8F19763AE5DA}" type="pres">
      <dgm:prSet presAssocID="{A831DFBC-889E-49B7-A1E1-3E723384CE02}" presName="parTx" presStyleLbl="revTx" presStyleIdx="0" presStyleCnt="3">
        <dgm:presLayoutVars>
          <dgm:chMax val="0"/>
          <dgm:chPref val="0"/>
        </dgm:presLayoutVars>
      </dgm:prSet>
      <dgm:spPr/>
    </dgm:pt>
    <dgm:pt modelId="{8669CBD0-2644-4023-A8C5-7F449C1B00B5}" type="pres">
      <dgm:prSet presAssocID="{D9F16C51-3F1D-4F55-B4C2-0A4EF3508470}" presName="sibTrans" presStyleCnt="0"/>
      <dgm:spPr/>
    </dgm:pt>
    <dgm:pt modelId="{9F3419B5-32E5-498B-A1DF-070D2693997C}" type="pres">
      <dgm:prSet presAssocID="{58E25A50-0659-477C-B409-ADAE77BEE5FF}" presName="compNode" presStyleCnt="0"/>
      <dgm:spPr/>
    </dgm:pt>
    <dgm:pt modelId="{BCD6402E-70C1-4971-B2CA-3BCC69EF0CB4}" type="pres">
      <dgm:prSet presAssocID="{58E25A50-0659-477C-B409-ADAE77BEE5FF}" presName="bgRect" presStyleLbl="bgShp" presStyleIdx="1" presStyleCnt="3"/>
      <dgm:spPr/>
    </dgm:pt>
    <dgm:pt modelId="{BC9E1BBA-86BC-41D6-BE9C-3B34AA6BD506}" type="pres">
      <dgm:prSet presAssocID="{58E25A50-0659-477C-B409-ADAE77BEE5F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E3538090-BAA2-4612-9E94-2A04CA7F9193}" type="pres">
      <dgm:prSet presAssocID="{58E25A50-0659-477C-B409-ADAE77BEE5FF}" presName="spaceRect" presStyleCnt="0"/>
      <dgm:spPr/>
    </dgm:pt>
    <dgm:pt modelId="{B7CA6500-AE45-41EB-8FF7-BFA0A73FF82A}" type="pres">
      <dgm:prSet presAssocID="{58E25A50-0659-477C-B409-ADAE77BEE5FF}" presName="parTx" presStyleLbl="revTx" presStyleIdx="1" presStyleCnt="3">
        <dgm:presLayoutVars>
          <dgm:chMax val="0"/>
          <dgm:chPref val="0"/>
        </dgm:presLayoutVars>
      </dgm:prSet>
      <dgm:spPr/>
    </dgm:pt>
    <dgm:pt modelId="{49BFFA4F-2C18-4B56-8E19-F222399514D7}" type="pres">
      <dgm:prSet presAssocID="{56954A36-A378-4453-921D-6A258C086687}" presName="sibTrans" presStyleCnt="0"/>
      <dgm:spPr/>
    </dgm:pt>
    <dgm:pt modelId="{53EA8682-FDD5-4D69-A4DE-96C7BC8F85E7}" type="pres">
      <dgm:prSet presAssocID="{B9B49E9D-4578-49D9-8B66-C12128AA5F7E}" presName="compNode" presStyleCnt="0"/>
      <dgm:spPr/>
    </dgm:pt>
    <dgm:pt modelId="{050E902C-9854-4C43-83F8-B3671AD41C1D}" type="pres">
      <dgm:prSet presAssocID="{B9B49E9D-4578-49D9-8B66-C12128AA5F7E}" presName="bgRect" presStyleLbl="bgShp" presStyleIdx="2" presStyleCnt="3"/>
      <dgm:spPr/>
    </dgm:pt>
    <dgm:pt modelId="{6774DE7F-F8BE-4317-9B11-F8A5D15BFAE3}" type="pres">
      <dgm:prSet presAssocID="{B9B49E9D-4578-49D9-8B66-C12128AA5F7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3553B15F-AF85-47EA-B3A8-5B3F2386F8FA}" type="pres">
      <dgm:prSet presAssocID="{B9B49E9D-4578-49D9-8B66-C12128AA5F7E}" presName="spaceRect" presStyleCnt="0"/>
      <dgm:spPr/>
    </dgm:pt>
    <dgm:pt modelId="{828434D5-7A13-459F-9289-B2E5B3D4B1AB}" type="pres">
      <dgm:prSet presAssocID="{B9B49E9D-4578-49D9-8B66-C12128AA5F7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5F39422-E643-49DD-BA02-1129EFA727A1}" type="presOf" srcId="{B9B49E9D-4578-49D9-8B66-C12128AA5F7E}" destId="{828434D5-7A13-459F-9289-B2E5B3D4B1AB}" srcOrd="0" destOrd="0" presId="urn:microsoft.com/office/officeart/2018/2/layout/IconVerticalSolidList"/>
    <dgm:cxn modelId="{2DEBFD3A-BB73-4670-89EE-3B19A01880F6}" type="presOf" srcId="{A831DFBC-889E-49B7-A1E1-3E723384CE02}" destId="{F7AAE713-0974-4641-B571-8F19763AE5DA}" srcOrd="0" destOrd="0" presId="urn:microsoft.com/office/officeart/2018/2/layout/IconVerticalSolidList"/>
    <dgm:cxn modelId="{5EDB4693-1079-4708-8A66-2DBF76C43049}" srcId="{9DB71140-8A76-4E25-85BC-91EDD61C492C}" destId="{A831DFBC-889E-49B7-A1E1-3E723384CE02}" srcOrd="0" destOrd="0" parTransId="{AC489485-C47B-4BF0-8F69-A95503918CF9}" sibTransId="{D9F16C51-3F1D-4F55-B4C2-0A4EF3508470}"/>
    <dgm:cxn modelId="{7C8008D0-49A0-4236-A3C1-A4C734C10553}" type="presOf" srcId="{58E25A50-0659-477C-B409-ADAE77BEE5FF}" destId="{B7CA6500-AE45-41EB-8FF7-BFA0A73FF82A}" srcOrd="0" destOrd="0" presId="urn:microsoft.com/office/officeart/2018/2/layout/IconVerticalSolidList"/>
    <dgm:cxn modelId="{AEAFDFD2-C8DC-45C8-93EC-CC6C91500F53}" srcId="{9DB71140-8A76-4E25-85BC-91EDD61C492C}" destId="{B9B49E9D-4578-49D9-8B66-C12128AA5F7E}" srcOrd="2" destOrd="0" parTransId="{622A96DE-E1DE-45B2-AF88-6EAC27DFEBE4}" sibTransId="{E363E117-02B4-4B2E-A748-258F7D756429}"/>
    <dgm:cxn modelId="{75E71BE9-A4BB-487A-BB8A-4FF1E2AC3717}" srcId="{9DB71140-8A76-4E25-85BC-91EDD61C492C}" destId="{58E25A50-0659-477C-B409-ADAE77BEE5FF}" srcOrd="1" destOrd="0" parTransId="{7DD589A2-037A-4A38-AD24-3A16942E2E7A}" sibTransId="{56954A36-A378-4453-921D-6A258C086687}"/>
    <dgm:cxn modelId="{F80408F9-E261-4FB3-BC64-E06E1E97ACC4}" type="presOf" srcId="{9DB71140-8A76-4E25-85BC-91EDD61C492C}" destId="{801CF965-BEBA-460D-8956-6717F603967E}" srcOrd="0" destOrd="0" presId="urn:microsoft.com/office/officeart/2018/2/layout/IconVerticalSolidList"/>
    <dgm:cxn modelId="{50F242AC-D3E4-4C09-91E1-E8E54CD9A2CF}" type="presParOf" srcId="{801CF965-BEBA-460D-8956-6717F603967E}" destId="{87223250-976B-4609-8610-1C97C6F28B8B}" srcOrd="0" destOrd="0" presId="urn:microsoft.com/office/officeart/2018/2/layout/IconVerticalSolidList"/>
    <dgm:cxn modelId="{C709A83F-DEA3-4818-8A5A-313460292F2D}" type="presParOf" srcId="{87223250-976B-4609-8610-1C97C6F28B8B}" destId="{6FBFF0DA-8BFB-4887-843F-BA90C1301E6B}" srcOrd="0" destOrd="0" presId="urn:microsoft.com/office/officeart/2018/2/layout/IconVerticalSolidList"/>
    <dgm:cxn modelId="{065C14AE-0FC3-4CF7-A97B-AA08A6B0EB3D}" type="presParOf" srcId="{87223250-976B-4609-8610-1C97C6F28B8B}" destId="{D87CBF24-CD5D-4B2E-BB33-F683080709FA}" srcOrd="1" destOrd="0" presId="urn:microsoft.com/office/officeart/2018/2/layout/IconVerticalSolidList"/>
    <dgm:cxn modelId="{E26A903B-A545-4215-A69D-978F93632474}" type="presParOf" srcId="{87223250-976B-4609-8610-1C97C6F28B8B}" destId="{4835D8C7-CF32-4A85-8A4D-40E4AF576896}" srcOrd="2" destOrd="0" presId="urn:microsoft.com/office/officeart/2018/2/layout/IconVerticalSolidList"/>
    <dgm:cxn modelId="{9D397951-A4FB-4E66-8CA7-42DD72A9BD50}" type="presParOf" srcId="{87223250-976B-4609-8610-1C97C6F28B8B}" destId="{F7AAE713-0974-4641-B571-8F19763AE5DA}" srcOrd="3" destOrd="0" presId="urn:microsoft.com/office/officeart/2018/2/layout/IconVerticalSolidList"/>
    <dgm:cxn modelId="{35A7ED77-500A-4233-A99A-F1E25376D96B}" type="presParOf" srcId="{801CF965-BEBA-460D-8956-6717F603967E}" destId="{8669CBD0-2644-4023-A8C5-7F449C1B00B5}" srcOrd="1" destOrd="0" presId="urn:microsoft.com/office/officeart/2018/2/layout/IconVerticalSolidList"/>
    <dgm:cxn modelId="{1FD91070-6479-4257-A731-1C4495161215}" type="presParOf" srcId="{801CF965-BEBA-460D-8956-6717F603967E}" destId="{9F3419B5-32E5-498B-A1DF-070D2693997C}" srcOrd="2" destOrd="0" presId="urn:microsoft.com/office/officeart/2018/2/layout/IconVerticalSolidList"/>
    <dgm:cxn modelId="{6FCDDC7D-0CE8-4BA3-B397-ED314A76B0CF}" type="presParOf" srcId="{9F3419B5-32E5-498B-A1DF-070D2693997C}" destId="{BCD6402E-70C1-4971-B2CA-3BCC69EF0CB4}" srcOrd="0" destOrd="0" presId="urn:microsoft.com/office/officeart/2018/2/layout/IconVerticalSolidList"/>
    <dgm:cxn modelId="{96C8577C-43A8-4530-B552-92B83DD096ED}" type="presParOf" srcId="{9F3419B5-32E5-498B-A1DF-070D2693997C}" destId="{BC9E1BBA-86BC-41D6-BE9C-3B34AA6BD506}" srcOrd="1" destOrd="0" presId="urn:microsoft.com/office/officeart/2018/2/layout/IconVerticalSolidList"/>
    <dgm:cxn modelId="{3193A87E-99AC-4650-96C0-5B0E9A4BBB2C}" type="presParOf" srcId="{9F3419B5-32E5-498B-A1DF-070D2693997C}" destId="{E3538090-BAA2-4612-9E94-2A04CA7F9193}" srcOrd="2" destOrd="0" presId="urn:microsoft.com/office/officeart/2018/2/layout/IconVerticalSolidList"/>
    <dgm:cxn modelId="{60E4E8F6-3B70-4633-BE27-A43C34889816}" type="presParOf" srcId="{9F3419B5-32E5-498B-A1DF-070D2693997C}" destId="{B7CA6500-AE45-41EB-8FF7-BFA0A73FF82A}" srcOrd="3" destOrd="0" presId="urn:microsoft.com/office/officeart/2018/2/layout/IconVerticalSolidList"/>
    <dgm:cxn modelId="{EDCB5C18-CD66-4AC3-8A6A-0AC613DD228E}" type="presParOf" srcId="{801CF965-BEBA-460D-8956-6717F603967E}" destId="{49BFFA4F-2C18-4B56-8E19-F222399514D7}" srcOrd="3" destOrd="0" presId="urn:microsoft.com/office/officeart/2018/2/layout/IconVerticalSolidList"/>
    <dgm:cxn modelId="{78FFEC3A-0B3E-4CE0-8664-D3FF152A8F6F}" type="presParOf" srcId="{801CF965-BEBA-460D-8956-6717F603967E}" destId="{53EA8682-FDD5-4D69-A4DE-96C7BC8F85E7}" srcOrd="4" destOrd="0" presId="urn:microsoft.com/office/officeart/2018/2/layout/IconVerticalSolidList"/>
    <dgm:cxn modelId="{101A2CD1-908B-4D65-8650-28F00D09B53E}" type="presParOf" srcId="{53EA8682-FDD5-4D69-A4DE-96C7BC8F85E7}" destId="{050E902C-9854-4C43-83F8-B3671AD41C1D}" srcOrd="0" destOrd="0" presId="urn:microsoft.com/office/officeart/2018/2/layout/IconVerticalSolidList"/>
    <dgm:cxn modelId="{7E693945-902C-426F-A277-898B411BB9B7}" type="presParOf" srcId="{53EA8682-FDD5-4D69-A4DE-96C7BC8F85E7}" destId="{6774DE7F-F8BE-4317-9B11-F8A5D15BFAE3}" srcOrd="1" destOrd="0" presId="urn:microsoft.com/office/officeart/2018/2/layout/IconVerticalSolidList"/>
    <dgm:cxn modelId="{3B4030B2-E557-413D-B558-8015065B9AFB}" type="presParOf" srcId="{53EA8682-FDD5-4D69-A4DE-96C7BC8F85E7}" destId="{3553B15F-AF85-47EA-B3A8-5B3F2386F8FA}" srcOrd="2" destOrd="0" presId="urn:microsoft.com/office/officeart/2018/2/layout/IconVerticalSolidList"/>
    <dgm:cxn modelId="{3F210B9B-074C-46CD-B79B-E7C5E5A2D96F}" type="presParOf" srcId="{53EA8682-FDD5-4D69-A4DE-96C7BC8F85E7}" destId="{828434D5-7A13-459F-9289-B2E5B3D4B1A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B71140-8A76-4E25-85BC-91EDD61C492C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31DFBC-889E-49B7-A1E1-3E723384CE02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ea typeface="+mn-lt"/>
              <a:cs typeface="+mn-lt"/>
            </a:rPr>
            <a:t>More content to cover</a:t>
          </a:r>
          <a:endParaRPr lang="en-US" dirty="0"/>
        </a:p>
      </dgm:t>
    </dgm:pt>
    <dgm:pt modelId="{AC489485-C47B-4BF0-8F69-A95503918CF9}" type="parTrans" cxnId="{5EDB4693-1079-4708-8A66-2DBF76C43049}">
      <dgm:prSet/>
      <dgm:spPr/>
      <dgm:t>
        <a:bodyPr/>
        <a:lstStyle/>
        <a:p>
          <a:endParaRPr lang="en-US"/>
        </a:p>
      </dgm:t>
    </dgm:pt>
    <dgm:pt modelId="{D9F16C51-3F1D-4F55-B4C2-0A4EF3508470}" type="sibTrans" cxnId="{5EDB4693-1079-4708-8A66-2DBF76C43049}">
      <dgm:prSet/>
      <dgm:spPr/>
      <dgm:t>
        <a:bodyPr/>
        <a:lstStyle/>
        <a:p>
          <a:endParaRPr lang="en-US"/>
        </a:p>
      </dgm:t>
    </dgm:pt>
    <dgm:pt modelId="{58E25A50-0659-477C-B409-ADAE77BEE5FF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cs typeface="Calibri"/>
            </a:rPr>
            <a:t>3 separate GCSE grades will be awarded</a:t>
          </a:r>
          <a:endParaRPr lang="en-US" dirty="0"/>
        </a:p>
      </dgm:t>
    </dgm:pt>
    <dgm:pt modelId="{7DD589A2-037A-4A38-AD24-3A16942E2E7A}" type="parTrans" cxnId="{75E71BE9-A4BB-487A-BB8A-4FF1E2AC3717}">
      <dgm:prSet/>
      <dgm:spPr/>
      <dgm:t>
        <a:bodyPr/>
        <a:lstStyle/>
        <a:p>
          <a:endParaRPr lang="en-US"/>
        </a:p>
      </dgm:t>
    </dgm:pt>
    <dgm:pt modelId="{56954A36-A378-4453-921D-6A258C086687}" type="sibTrans" cxnId="{75E71BE9-A4BB-487A-BB8A-4FF1E2AC3717}">
      <dgm:prSet/>
      <dgm:spPr/>
      <dgm:t>
        <a:bodyPr/>
        <a:lstStyle/>
        <a:p>
          <a:endParaRPr lang="en-US"/>
        </a:p>
      </dgm:t>
    </dgm:pt>
    <dgm:pt modelId="{B9B49E9D-4578-49D9-8B66-C12128AA5F7E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cs typeface="Calibri"/>
            </a:rPr>
            <a:t>GCSE grades are completely independent</a:t>
          </a:r>
          <a:endParaRPr lang="en-US" dirty="0"/>
        </a:p>
      </dgm:t>
    </dgm:pt>
    <dgm:pt modelId="{622A96DE-E1DE-45B2-AF88-6EAC27DFEBE4}" type="parTrans" cxnId="{AEAFDFD2-C8DC-45C8-93EC-CC6C91500F53}">
      <dgm:prSet/>
      <dgm:spPr/>
      <dgm:t>
        <a:bodyPr/>
        <a:lstStyle/>
        <a:p>
          <a:endParaRPr lang="en-US"/>
        </a:p>
      </dgm:t>
    </dgm:pt>
    <dgm:pt modelId="{E363E117-02B4-4B2E-A748-258F7D756429}" type="sibTrans" cxnId="{AEAFDFD2-C8DC-45C8-93EC-CC6C91500F53}">
      <dgm:prSet/>
      <dgm:spPr/>
      <dgm:t>
        <a:bodyPr/>
        <a:lstStyle/>
        <a:p>
          <a:endParaRPr lang="en-US"/>
        </a:p>
      </dgm:t>
    </dgm:pt>
    <dgm:pt modelId="{801CF965-BEBA-460D-8956-6717F603967E}" type="pres">
      <dgm:prSet presAssocID="{9DB71140-8A76-4E25-85BC-91EDD61C492C}" presName="root" presStyleCnt="0">
        <dgm:presLayoutVars>
          <dgm:dir/>
          <dgm:resizeHandles val="exact"/>
        </dgm:presLayoutVars>
      </dgm:prSet>
      <dgm:spPr/>
    </dgm:pt>
    <dgm:pt modelId="{87223250-976B-4609-8610-1C97C6F28B8B}" type="pres">
      <dgm:prSet presAssocID="{A831DFBC-889E-49B7-A1E1-3E723384CE02}" presName="compNode" presStyleCnt="0"/>
      <dgm:spPr/>
    </dgm:pt>
    <dgm:pt modelId="{6FBFF0DA-8BFB-4887-843F-BA90C1301E6B}" type="pres">
      <dgm:prSet presAssocID="{A831DFBC-889E-49B7-A1E1-3E723384CE02}" presName="bgRect" presStyleLbl="bgShp" presStyleIdx="0" presStyleCnt="3"/>
      <dgm:spPr/>
    </dgm:pt>
    <dgm:pt modelId="{D87CBF24-CD5D-4B2E-BB33-F683080709FA}" type="pres">
      <dgm:prSet presAssocID="{A831DFBC-889E-49B7-A1E1-3E723384CE0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ckpack"/>
        </a:ext>
      </dgm:extLst>
    </dgm:pt>
    <dgm:pt modelId="{4835D8C7-CF32-4A85-8A4D-40E4AF576896}" type="pres">
      <dgm:prSet presAssocID="{A831DFBC-889E-49B7-A1E1-3E723384CE02}" presName="spaceRect" presStyleCnt="0"/>
      <dgm:spPr/>
    </dgm:pt>
    <dgm:pt modelId="{F7AAE713-0974-4641-B571-8F19763AE5DA}" type="pres">
      <dgm:prSet presAssocID="{A831DFBC-889E-49B7-A1E1-3E723384CE02}" presName="parTx" presStyleLbl="revTx" presStyleIdx="0" presStyleCnt="3">
        <dgm:presLayoutVars>
          <dgm:chMax val="0"/>
          <dgm:chPref val="0"/>
        </dgm:presLayoutVars>
      </dgm:prSet>
      <dgm:spPr/>
    </dgm:pt>
    <dgm:pt modelId="{8669CBD0-2644-4023-A8C5-7F449C1B00B5}" type="pres">
      <dgm:prSet presAssocID="{D9F16C51-3F1D-4F55-B4C2-0A4EF3508470}" presName="sibTrans" presStyleCnt="0"/>
      <dgm:spPr/>
    </dgm:pt>
    <dgm:pt modelId="{9F3419B5-32E5-498B-A1DF-070D2693997C}" type="pres">
      <dgm:prSet presAssocID="{58E25A50-0659-477C-B409-ADAE77BEE5FF}" presName="compNode" presStyleCnt="0"/>
      <dgm:spPr/>
    </dgm:pt>
    <dgm:pt modelId="{BCD6402E-70C1-4971-B2CA-3BCC69EF0CB4}" type="pres">
      <dgm:prSet presAssocID="{58E25A50-0659-477C-B409-ADAE77BEE5FF}" presName="bgRect" presStyleLbl="bgShp" presStyleIdx="1" presStyleCnt="3"/>
      <dgm:spPr/>
    </dgm:pt>
    <dgm:pt modelId="{BC9E1BBA-86BC-41D6-BE9C-3B34AA6BD506}" type="pres">
      <dgm:prSet presAssocID="{58E25A50-0659-477C-B409-ADAE77BEE5F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E3538090-BAA2-4612-9E94-2A04CA7F9193}" type="pres">
      <dgm:prSet presAssocID="{58E25A50-0659-477C-B409-ADAE77BEE5FF}" presName="spaceRect" presStyleCnt="0"/>
      <dgm:spPr/>
    </dgm:pt>
    <dgm:pt modelId="{B7CA6500-AE45-41EB-8FF7-BFA0A73FF82A}" type="pres">
      <dgm:prSet presAssocID="{58E25A50-0659-477C-B409-ADAE77BEE5FF}" presName="parTx" presStyleLbl="revTx" presStyleIdx="1" presStyleCnt="3">
        <dgm:presLayoutVars>
          <dgm:chMax val="0"/>
          <dgm:chPref val="0"/>
        </dgm:presLayoutVars>
      </dgm:prSet>
      <dgm:spPr/>
    </dgm:pt>
    <dgm:pt modelId="{49BFFA4F-2C18-4B56-8E19-F222399514D7}" type="pres">
      <dgm:prSet presAssocID="{56954A36-A378-4453-921D-6A258C086687}" presName="sibTrans" presStyleCnt="0"/>
      <dgm:spPr/>
    </dgm:pt>
    <dgm:pt modelId="{53EA8682-FDD5-4D69-A4DE-96C7BC8F85E7}" type="pres">
      <dgm:prSet presAssocID="{B9B49E9D-4578-49D9-8B66-C12128AA5F7E}" presName="compNode" presStyleCnt="0"/>
      <dgm:spPr/>
    </dgm:pt>
    <dgm:pt modelId="{050E902C-9854-4C43-83F8-B3671AD41C1D}" type="pres">
      <dgm:prSet presAssocID="{B9B49E9D-4578-49D9-8B66-C12128AA5F7E}" presName="bgRect" presStyleLbl="bgShp" presStyleIdx="2" presStyleCnt="3"/>
      <dgm:spPr/>
    </dgm:pt>
    <dgm:pt modelId="{6774DE7F-F8BE-4317-9B11-F8A5D15BFAE3}" type="pres">
      <dgm:prSet presAssocID="{B9B49E9D-4578-49D9-8B66-C12128AA5F7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3553B15F-AF85-47EA-B3A8-5B3F2386F8FA}" type="pres">
      <dgm:prSet presAssocID="{B9B49E9D-4578-49D9-8B66-C12128AA5F7E}" presName="spaceRect" presStyleCnt="0"/>
      <dgm:spPr/>
    </dgm:pt>
    <dgm:pt modelId="{828434D5-7A13-459F-9289-B2E5B3D4B1AB}" type="pres">
      <dgm:prSet presAssocID="{B9B49E9D-4578-49D9-8B66-C12128AA5F7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5B660C35-44FD-4965-8D53-A7517A0DC056}" type="presOf" srcId="{B9B49E9D-4578-49D9-8B66-C12128AA5F7E}" destId="{828434D5-7A13-459F-9289-B2E5B3D4B1AB}" srcOrd="0" destOrd="0" presId="urn:microsoft.com/office/officeart/2018/2/layout/IconVerticalSolidList"/>
    <dgm:cxn modelId="{7227528A-8C53-4D59-AA7B-A3A11228B65C}" type="presOf" srcId="{A831DFBC-889E-49B7-A1E1-3E723384CE02}" destId="{F7AAE713-0974-4641-B571-8F19763AE5DA}" srcOrd="0" destOrd="0" presId="urn:microsoft.com/office/officeart/2018/2/layout/IconVerticalSolidList"/>
    <dgm:cxn modelId="{5EDB4693-1079-4708-8A66-2DBF76C43049}" srcId="{9DB71140-8A76-4E25-85BC-91EDD61C492C}" destId="{A831DFBC-889E-49B7-A1E1-3E723384CE02}" srcOrd="0" destOrd="0" parTransId="{AC489485-C47B-4BF0-8F69-A95503918CF9}" sibTransId="{D9F16C51-3F1D-4F55-B4C2-0A4EF3508470}"/>
    <dgm:cxn modelId="{C2FD59BD-C723-44A2-90E8-45B8C9C9244A}" type="presOf" srcId="{9DB71140-8A76-4E25-85BC-91EDD61C492C}" destId="{801CF965-BEBA-460D-8956-6717F603967E}" srcOrd="0" destOrd="0" presId="urn:microsoft.com/office/officeart/2018/2/layout/IconVerticalSolidList"/>
    <dgm:cxn modelId="{AEAFDFD2-C8DC-45C8-93EC-CC6C91500F53}" srcId="{9DB71140-8A76-4E25-85BC-91EDD61C492C}" destId="{B9B49E9D-4578-49D9-8B66-C12128AA5F7E}" srcOrd="2" destOrd="0" parTransId="{622A96DE-E1DE-45B2-AF88-6EAC27DFEBE4}" sibTransId="{E363E117-02B4-4B2E-A748-258F7D756429}"/>
    <dgm:cxn modelId="{75E71BE9-A4BB-487A-BB8A-4FF1E2AC3717}" srcId="{9DB71140-8A76-4E25-85BC-91EDD61C492C}" destId="{58E25A50-0659-477C-B409-ADAE77BEE5FF}" srcOrd="1" destOrd="0" parTransId="{7DD589A2-037A-4A38-AD24-3A16942E2E7A}" sibTransId="{56954A36-A378-4453-921D-6A258C086687}"/>
    <dgm:cxn modelId="{9E2941EC-B4D6-4AD1-A8E0-394FB3EF2FED}" type="presOf" srcId="{58E25A50-0659-477C-B409-ADAE77BEE5FF}" destId="{B7CA6500-AE45-41EB-8FF7-BFA0A73FF82A}" srcOrd="0" destOrd="0" presId="urn:microsoft.com/office/officeart/2018/2/layout/IconVerticalSolidList"/>
    <dgm:cxn modelId="{502E6EF4-BF49-4084-A0FA-4D11B040B59E}" type="presParOf" srcId="{801CF965-BEBA-460D-8956-6717F603967E}" destId="{87223250-976B-4609-8610-1C97C6F28B8B}" srcOrd="0" destOrd="0" presId="urn:microsoft.com/office/officeart/2018/2/layout/IconVerticalSolidList"/>
    <dgm:cxn modelId="{6A703BAF-8129-41C0-89AF-55B4E5E7D4AF}" type="presParOf" srcId="{87223250-976B-4609-8610-1C97C6F28B8B}" destId="{6FBFF0DA-8BFB-4887-843F-BA90C1301E6B}" srcOrd="0" destOrd="0" presId="urn:microsoft.com/office/officeart/2018/2/layout/IconVerticalSolidList"/>
    <dgm:cxn modelId="{B807C31C-DB2F-4FE3-97E3-2C80FA3F138C}" type="presParOf" srcId="{87223250-976B-4609-8610-1C97C6F28B8B}" destId="{D87CBF24-CD5D-4B2E-BB33-F683080709FA}" srcOrd="1" destOrd="0" presId="urn:microsoft.com/office/officeart/2018/2/layout/IconVerticalSolidList"/>
    <dgm:cxn modelId="{4B221062-4917-4FFB-ACE5-741F6145CFEA}" type="presParOf" srcId="{87223250-976B-4609-8610-1C97C6F28B8B}" destId="{4835D8C7-CF32-4A85-8A4D-40E4AF576896}" srcOrd="2" destOrd="0" presId="urn:microsoft.com/office/officeart/2018/2/layout/IconVerticalSolidList"/>
    <dgm:cxn modelId="{F68846FC-8786-4D7A-B5B0-7FC63B997393}" type="presParOf" srcId="{87223250-976B-4609-8610-1C97C6F28B8B}" destId="{F7AAE713-0974-4641-B571-8F19763AE5DA}" srcOrd="3" destOrd="0" presId="urn:microsoft.com/office/officeart/2018/2/layout/IconVerticalSolidList"/>
    <dgm:cxn modelId="{8D11EB06-D7D2-40C1-92FE-744BC47727FF}" type="presParOf" srcId="{801CF965-BEBA-460D-8956-6717F603967E}" destId="{8669CBD0-2644-4023-A8C5-7F449C1B00B5}" srcOrd="1" destOrd="0" presId="urn:microsoft.com/office/officeart/2018/2/layout/IconVerticalSolidList"/>
    <dgm:cxn modelId="{D7A81782-74C8-431A-BEB6-795100323ED9}" type="presParOf" srcId="{801CF965-BEBA-460D-8956-6717F603967E}" destId="{9F3419B5-32E5-498B-A1DF-070D2693997C}" srcOrd="2" destOrd="0" presId="urn:microsoft.com/office/officeart/2018/2/layout/IconVerticalSolidList"/>
    <dgm:cxn modelId="{516E6B08-2422-4F2B-90C7-ED59CFB70734}" type="presParOf" srcId="{9F3419B5-32E5-498B-A1DF-070D2693997C}" destId="{BCD6402E-70C1-4971-B2CA-3BCC69EF0CB4}" srcOrd="0" destOrd="0" presId="urn:microsoft.com/office/officeart/2018/2/layout/IconVerticalSolidList"/>
    <dgm:cxn modelId="{DD6E7329-C985-4ADC-AEEF-8C15FAF1755F}" type="presParOf" srcId="{9F3419B5-32E5-498B-A1DF-070D2693997C}" destId="{BC9E1BBA-86BC-41D6-BE9C-3B34AA6BD506}" srcOrd="1" destOrd="0" presId="urn:microsoft.com/office/officeart/2018/2/layout/IconVerticalSolidList"/>
    <dgm:cxn modelId="{0607591C-6995-46A1-9DBE-31AEF364E70B}" type="presParOf" srcId="{9F3419B5-32E5-498B-A1DF-070D2693997C}" destId="{E3538090-BAA2-4612-9E94-2A04CA7F9193}" srcOrd="2" destOrd="0" presId="urn:microsoft.com/office/officeart/2018/2/layout/IconVerticalSolidList"/>
    <dgm:cxn modelId="{082A825C-E5B2-49AC-BF04-7F5BC082D2CA}" type="presParOf" srcId="{9F3419B5-32E5-498B-A1DF-070D2693997C}" destId="{B7CA6500-AE45-41EB-8FF7-BFA0A73FF82A}" srcOrd="3" destOrd="0" presId="urn:microsoft.com/office/officeart/2018/2/layout/IconVerticalSolidList"/>
    <dgm:cxn modelId="{87926A2A-3804-48DD-9249-403F4BAD9FE3}" type="presParOf" srcId="{801CF965-BEBA-460D-8956-6717F603967E}" destId="{49BFFA4F-2C18-4B56-8E19-F222399514D7}" srcOrd="3" destOrd="0" presId="urn:microsoft.com/office/officeart/2018/2/layout/IconVerticalSolidList"/>
    <dgm:cxn modelId="{F434ECAE-09E5-48D6-8D48-F1635776D5FC}" type="presParOf" srcId="{801CF965-BEBA-460D-8956-6717F603967E}" destId="{53EA8682-FDD5-4D69-A4DE-96C7BC8F85E7}" srcOrd="4" destOrd="0" presId="urn:microsoft.com/office/officeart/2018/2/layout/IconVerticalSolidList"/>
    <dgm:cxn modelId="{11E9811F-C259-4FC4-9E30-AAEC4219BE79}" type="presParOf" srcId="{53EA8682-FDD5-4D69-A4DE-96C7BC8F85E7}" destId="{050E902C-9854-4C43-83F8-B3671AD41C1D}" srcOrd="0" destOrd="0" presId="urn:microsoft.com/office/officeart/2018/2/layout/IconVerticalSolidList"/>
    <dgm:cxn modelId="{21FB8017-5B0E-4EC7-9C83-3AD56153791B}" type="presParOf" srcId="{53EA8682-FDD5-4D69-A4DE-96C7BC8F85E7}" destId="{6774DE7F-F8BE-4317-9B11-F8A5D15BFAE3}" srcOrd="1" destOrd="0" presId="urn:microsoft.com/office/officeart/2018/2/layout/IconVerticalSolidList"/>
    <dgm:cxn modelId="{2FA17398-589B-41EF-992A-D24B159E07AB}" type="presParOf" srcId="{53EA8682-FDD5-4D69-A4DE-96C7BC8F85E7}" destId="{3553B15F-AF85-47EA-B3A8-5B3F2386F8FA}" srcOrd="2" destOrd="0" presId="urn:microsoft.com/office/officeart/2018/2/layout/IconVerticalSolidList"/>
    <dgm:cxn modelId="{CBD9703F-6EAE-4077-BE4D-219DB7CEE801}" type="presParOf" srcId="{53EA8682-FDD5-4D69-A4DE-96C7BC8F85E7}" destId="{828434D5-7A13-459F-9289-B2E5B3D4B1A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F56459-9EDC-4209-AA55-9E948EAEE07F}">
      <dsp:nvSpPr>
        <dsp:cNvPr id="0" name=""/>
        <dsp:cNvSpPr/>
      </dsp:nvSpPr>
      <dsp:spPr>
        <a:xfrm>
          <a:off x="1776676" y="595178"/>
          <a:ext cx="1269562" cy="126956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3144B0-B74D-4E71-81FF-90822E34BF25}">
      <dsp:nvSpPr>
        <dsp:cNvPr id="0" name=""/>
        <dsp:cNvSpPr/>
      </dsp:nvSpPr>
      <dsp:spPr>
        <a:xfrm>
          <a:off x="2047238" y="865741"/>
          <a:ext cx="728437" cy="728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3A1C2C-10F3-4069-BD94-93BD9D250170}">
      <dsp:nvSpPr>
        <dsp:cNvPr id="0" name=""/>
        <dsp:cNvSpPr/>
      </dsp:nvSpPr>
      <dsp:spPr>
        <a:xfrm>
          <a:off x="48083" y="2260178"/>
          <a:ext cx="4726747" cy="829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Studying science develops critical thinking skills needed for everyday life as well as enabling you to understand yourself and the world around. </a:t>
          </a:r>
        </a:p>
      </dsp:txBody>
      <dsp:txXfrm>
        <a:off x="48083" y="2260178"/>
        <a:ext cx="4726747" cy="829230"/>
      </dsp:txXfrm>
    </dsp:sp>
    <dsp:sp modelId="{957CC507-1F02-49A9-995E-6874CD8F3C98}">
      <dsp:nvSpPr>
        <dsp:cNvPr id="0" name=""/>
        <dsp:cNvSpPr/>
      </dsp:nvSpPr>
      <dsp:spPr>
        <a:xfrm>
          <a:off x="6983068" y="595178"/>
          <a:ext cx="1269562" cy="126956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C49C10-9FD4-4162-A301-C1EAC8DDB10B}">
      <dsp:nvSpPr>
        <dsp:cNvPr id="0" name=""/>
        <dsp:cNvSpPr/>
      </dsp:nvSpPr>
      <dsp:spPr>
        <a:xfrm>
          <a:off x="7253631" y="865741"/>
          <a:ext cx="728437" cy="728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8DA149-E5F5-4F12-8A08-023C0F6F0876}">
      <dsp:nvSpPr>
        <dsp:cNvPr id="0" name=""/>
        <dsp:cNvSpPr/>
      </dsp:nvSpPr>
      <dsp:spPr>
        <a:xfrm>
          <a:off x="5139050" y="2260178"/>
          <a:ext cx="4957599" cy="829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These skills enable you to read and interpret information so that you make good decisions in many different areas of your life.</a:t>
          </a:r>
        </a:p>
      </dsp:txBody>
      <dsp:txXfrm>
        <a:off x="5139050" y="2260178"/>
        <a:ext cx="4957599" cy="8292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FF0DA-8BFB-4887-843F-BA90C1301E6B}">
      <dsp:nvSpPr>
        <dsp:cNvPr id="0" name=""/>
        <dsp:cNvSpPr/>
      </dsp:nvSpPr>
      <dsp:spPr>
        <a:xfrm>
          <a:off x="0" y="449"/>
          <a:ext cx="5157787" cy="10524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7CBF24-CD5D-4B2E-BB33-F683080709FA}">
      <dsp:nvSpPr>
        <dsp:cNvPr id="0" name=""/>
        <dsp:cNvSpPr/>
      </dsp:nvSpPr>
      <dsp:spPr>
        <a:xfrm>
          <a:off x="318375" y="237258"/>
          <a:ext cx="578865" cy="57886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AAE713-0974-4641-B571-8F19763AE5DA}">
      <dsp:nvSpPr>
        <dsp:cNvPr id="0" name=""/>
        <dsp:cNvSpPr/>
      </dsp:nvSpPr>
      <dsp:spPr>
        <a:xfrm>
          <a:off x="1215617" y="449"/>
          <a:ext cx="3942169" cy="1052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388" tIns="111388" rIns="111388" bIns="11138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Less content to cover - 67% of the separate GCSE course</a:t>
          </a:r>
        </a:p>
      </dsp:txBody>
      <dsp:txXfrm>
        <a:off x="1215617" y="449"/>
        <a:ext cx="3942169" cy="1052482"/>
      </dsp:txXfrm>
    </dsp:sp>
    <dsp:sp modelId="{BCD6402E-70C1-4971-B2CA-3BCC69EF0CB4}">
      <dsp:nvSpPr>
        <dsp:cNvPr id="0" name=""/>
        <dsp:cNvSpPr/>
      </dsp:nvSpPr>
      <dsp:spPr>
        <a:xfrm>
          <a:off x="0" y="1316052"/>
          <a:ext cx="5157787" cy="10524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9E1BBA-86BC-41D6-BE9C-3B34AA6BD506}">
      <dsp:nvSpPr>
        <dsp:cNvPr id="0" name=""/>
        <dsp:cNvSpPr/>
      </dsp:nvSpPr>
      <dsp:spPr>
        <a:xfrm>
          <a:off x="318375" y="1552861"/>
          <a:ext cx="578865" cy="57886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CA6500-AE45-41EB-8FF7-BFA0A73FF82A}">
      <dsp:nvSpPr>
        <dsp:cNvPr id="0" name=""/>
        <dsp:cNvSpPr/>
      </dsp:nvSpPr>
      <dsp:spPr>
        <a:xfrm>
          <a:off x="1215617" y="1316052"/>
          <a:ext cx="3942169" cy="1052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388" tIns="111388" rIns="111388" bIns="11138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2 GCSE grades will be awarded</a:t>
          </a:r>
        </a:p>
      </dsp:txBody>
      <dsp:txXfrm>
        <a:off x="1215617" y="1316052"/>
        <a:ext cx="3942169" cy="1052482"/>
      </dsp:txXfrm>
    </dsp:sp>
    <dsp:sp modelId="{050E902C-9854-4C43-83F8-B3671AD41C1D}">
      <dsp:nvSpPr>
        <dsp:cNvPr id="0" name=""/>
        <dsp:cNvSpPr/>
      </dsp:nvSpPr>
      <dsp:spPr>
        <a:xfrm>
          <a:off x="0" y="2631655"/>
          <a:ext cx="5157787" cy="10524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74DE7F-F8BE-4317-9B11-F8A5D15BFAE3}">
      <dsp:nvSpPr>
        <dsp:cNvPr id="0" name=""/>
        <dsp:cNvSpPr/>
      </dsp:nvSpPr>
      <dsp:spPr>
        <a:xfrm>
          <a:off x="318375" y="2868464"/>
          <a:ext cx="578865" cy="57886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8434D5-7A13-459F-9289-B2E5B3D4B1AB}">
      <dsp:nvSpPr>
        <dsp:cNvPr id="0" name=""/>
        <dsp:cNvSpPr/>
      </dsp:nvSpPr>
      <dsp:spPr>
        <a:xfrm>
          <a:off x="1215617" y="2631655"/>
          <a:ext cx="3942169" cy="1052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388" tIns="111388" rIns="111388" bIns="11138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Grades are calculated on an average of biology, chemistry and physics</a:t>
          </a:r>
        </a:p>
      </dsp:txBody>
      <dsp:txXfrm>
        <a:off x="1215617" y="2631655"/>
        <a:ext cx="3942169" cy="1052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FF0DA-8BFB-4887-843F-BA90C1301E6B}">
      <dsp:nvSpPr>
        <dsp:cNvPr id="0" name=""/>
        <dsp:cNvSpPr/>
      </dsp:nvSpPr>
      <dsp:spPr>
        <a:xfrm>
          <a:off x="0" y="449"/>
          <a:ext cx="5157787" cy="10524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7CBF24-CD5D-4B2E-BB33-F683080709FA}">
      <dsp:nvSpPr>
        <dsp:cNvPr id="0" name=""/>
        <dsp:cNvSpPr/>
      </dsp:nvSpPr>
      <dsp:spPr>
        <a:xfrm>
          <a:off x="318375" y="237258"/>
          <a:ext cx="578865" cy="57886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AAE713-0974-4641-B571-8F19763AE5DA}">
      <dsp:nvSpPr>
        <dsp:cNvPr id="0" name=""/>
        <dsp:cNvSpPr/>
      </dsp:nvSpPr>
      <dsp:spPr>
        <a:xfrm>
          <a:off x="1215617" y="449"/>
          <a:ext cx="3942169" cy="1052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388" tIns="111388" rIns="111388" bIns="11138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ea typeface="+mn-lt"/>
              <a:cs typeface="+mn-lt"/>
            </a:rPr>
            <a:t>More content to cover</a:t>
          </a:r>
          <a:endParaRPr lang="en-US" sz="2500" kern="1200" dirty="0"/>
        </a:p>
      </dsp:txBody>
      <dsp:txXfrm>
        <a:off x="1215617" y="449"/>
        <a:ext cx="3942169" cy="1052482"/>
      </dsp:txXfrm>
    </dsp:sp>
    <dsp:sp modelId="{BCD6402E-70C1-4971-B2CA-3BCC69EF0CB4}">
      <dsp:nvSpPr>
        <dsp:cNvPr id="0" name=""/>
        <dsp:cNvSpPr/>
      </dsp:nvSpPr>
      <dsp:spPr>
        <a:xfrm>
          <a:off x="0" y="1316052"/>
          <a:ext cx="5157787" cy="10524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9E1BBA-86BC-41D6-BE9C-3B34AA6BD506}">
      <dsp:nvSpPr>
        <dsp:cNvPr id="0" name=""/>
        <dsp:cNvSpPr/>
      </dsp:nvSpPr>
      <dsp:spPr>
        <a:xfrm>
          <a:off x="318375" y="1552861"/>
          <a:ext cx="578865" cy="57886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CA6500-AE45-41EB-8FF7-BFA0A73FF82A}">
      <dsp:nvSpPr>
        <dsp:cNvPr id="0" name=""/>
        <dsp:cNvSpPr/>
      </dsp:nvSpPr>
      <dsp:spPr>
        <a:xfrm>
          <a:off x="1215617" y="1316052"/>
          <a:ext cx="3942169" cy="1052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388" tIns="111388" rIns="111388" bIns="11138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cs typeface="Calibri"/>
            </a:rPr>
            <a:t>3 separate GCSE grades will be awarded</a:t>
          </a:r>
          <a:endParaRPr lang="en-US" sz="2500" kern="1200" dirty="0"/>
        </a:p>
      </dsp:txBody>
      <dsp:txXfrm>
        <a:off x="1215617" y="1316052"/>
        <a:ext cx="3942169" cy="1052482"/>
      </dsp:txXfrm>
    </dsp:sp>
    <dsp:sp modelId="{050E902C-9854-4C43-83F8-B3671AD41C1D}">
      <dsp:nvSpPr>
        <dsp:cNvPr id="0" name=""/>
        <dsp:cNvSpPr/>
      </dsp:nvSpPr>
      <dsp:spPr>
        <a:xfrm>
          <a:off x="0" y="2631655"/>
          <a:ext cx="5157787" cy="10524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74DE7F-F8BE-4317-9B11-F8A5D15BFAE3}">
      <dsp:nvSpPr>
        <dsp:cNvPr id="0" name=""/>
        <dsp:cNvSpPr/>
      </dsp:nvSpPr>
      <dsp:spPr>
        <a:xfrm>
          <a:off x="318375" y="2868464"/>
          <a:ext cx="578865" cy="57886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8434D5-7A13-459F-9289-B2E5B3D4B1AB}">
      <dsp:nvSpPr>
        <dsp:cNvPr id="0" name=""/>
        <dsp:cNvSpPr/>
      </dsp:nvSpPr>
      <dsp:spPr>
        <a:xfrm>
          <a:off x="1215617" y="2631655"/>
          <a:ext cx="3942169" cy="1052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388" tIns="111388" rIns="111388" bIns="11138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cs typeface="Calibri"/>
            </a:rPr>
            <a:t>GCSE grades are completely independent</a:t>
          </a:r>
          <a:endParaRPr lang="en-US" sz="2500" kern="1200" dirty="0"/>
        </a:p>
      </dsp:txBody>
      <dsp:txXfrm>
        <a:off x="1215617" y="2631655"/>
        <a:ext cx="3942169" cy="1052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image" Target="../media/image4.svg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qa.org.uk/subjects/science/gcse/combined-science-trilogy-8464/specification-at-a-glance" TargetMode="External"/><Relationship Id="rId7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qa.org.uk/subjects/science/gcse/biology-8461/specification-at-a-glance" TargetMode="External"/><Relationship Id="rId5" Type="http://schemas.openxmlformats.org/officeDocument/2006/relationships/hyperlink" Target="https://www.aqa.org.uk/subjects/science/gcse/chemistry-8462/specification-at-a-glance" TargetMode="External"/><Relationship Id="rId4" Type="http://schemas.openxmlformats.org/officeDocument/2006/relationships/hyperlink" Target="https://www.aqa.org.uk/subjects/science/gcse/physics-8463/specification-at-a-glanc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hysicsandmathstutor.com/" TargetMode="External"/><Relationship Id="rId3" Type="http://schemas.openxmlformats.org/officeDocument/2006/relationships/hyperlink" Target="https://senecalearning.com/en-GB/" TargetMode="External"/><Relationship Id="rId7" Type="http://schemas.openxmlformats.org/officeDocument/2006/relationships/hyperlink" Target="https://www.youtube.com/c/PrimroseKittenScience/playlists" TargetMode="External"/><Relationship Id="rId2" Type="http://schemas.openxmlformats.org/officeDocument/2006/relationships/hyperlink" Target="https://www.aqa.org.uk/find-past-papers-and-mark-schem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rimrosekitten.com/pages/all-courses#znid-318028088451" TargetMode="External"/><Relationship Id="rId5" Type="http://schemas.openxmlformats.org/officeDocument/2006/relationships/hyperlink" Target="https://www.bbc.co.uk/bitesize/examspecs/z8r997h" TargetMode="External"/><Relationship Id="rId4" Type="http://schemas.openxmlformats.org/officeDocument/2006/relationships/hyperlink" Target="https://quizlet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aqa.org.uk/resources/science/gcse/teach/command-word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7469"/>
            <a:ext cx="10515600" cy="820517"/>
          </a:xfrm>
        </p:spPr>
        <p:txBody>
          <a:bodyPr/>
          <a:lstStyle/>
          <a:p>
            <a:pPr algn="ctr"/>
            <a:r>
              <a:rPr lang="en-GB" b="1" u="sng" dirty="0">
                <a:cs typeface="Calibri Light"/>
              </a:rPr>
              <a:t>AQA GCSE Science</a:t>
            </a:r>
          </a:p>
        </p:txBody>
      </p:sp>
      <p:graphicFrame>
        <p:nvGraphicFramePr>
          <p:cNvPr id="36" name="Content Placeholder 24">
            <a:extLst>
              <a:ext uri="{FF2B5EF4-FFF2-40B4-BE49-F238E27FC236}">
                <a16:creationId xmlns:a16="http://schemas.microsoft.com/office/drawing/2014/main" id="{7C4A54A6-CB0D-AF58-8335-81B328808C8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85373855"/>
              </p:ext>
            </p:extLst>
          </p:nvPr>
        </p:nvGraphicFramePr>
        <p:xfrm>
          <a:off x="836612" y="1586706"/>
          <a:ext cx="10144734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762D17E5-5A96-6F25-0453-FAC82355A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9164" y="587302"/>
            <a:ext cx="10264375" cy="823912"/>
          </a:xfrm>
        </p:spPr>
        <p:txBody>
          <a:bodyPr/>
          <a:lstStyle/>
          <a:p>
            <a:pPr algn="ctr"/>
            <a:r>
              <a:rPr lang="en-US" dirty="0"/>
              <a:t>Why is science a core subject?</a:t>
            </a:r>
            <a:endParaRPr lang="en-GB" dirty="0"/>
          </a:p>
        </p:txBody>
      </p:sp>
      <p:sp>
        <p:nvSpPr>
          <p:cNvPr id="32" name="Content Placeholder 24">
            <a:extLst>
              <a:ext uri="{FF2B5EF4-FFF2-40B4-BE49-F238E27FC236}">
                <a16:creationId xmlns:a16="http://schemas.microsoft.com/office/drawing/2014/main" id="{E2D40971-00EC-C775-89D2-028D1F3A7136}"/>
              </a:ext>
            </a:extLst>
          </p:cNvPr>
          <p:cNvSpPr txBox="1">
            <a:spLocks/>
          </p:cNvSpPr>
          <p:nvPr/>
        </p:nvSpPr>
        <p:spPr>
          <a:xfrm>
            <a:off x="1441876" y="5509854"/>
            <a:ext cx="9539470" cy="1983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Having a science GCSE shows that you have developed these skills and opens many career paths for you.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6" grpId="0">
        <p:bldAsOne/>
      </p:bldGraphic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167D8869-5B0F-4491-72AA-049118266200}"/>
              </a:ext>
            </a:extLst>
          </p:cNvPr>
          <p:cNvSpPr/>
          <p:nvPr/>
        </p:nvSpPr>
        <p:spPr>
          <a:xfrm>
            <a:off x="6290580" y="5418197"/>
            <a:ext cx="5157787" cy="1052482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2BB383A-EAFB-C3E1-2E49-02CCC2E29FA9}"/>
              </a:ext>
            </a:extLst>
          </p:cNvPr>
          <p:cNvSpPr/>
          <p:nvPr/>
        </p:nvSpPr>
        <p:spPr>
          <a:xfrm>
            <a:off x="836611" y="5418197"/>
            <a:ext cx="5157787" cy="1052482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7469"/>
            <a:ext cx="10515600" cy="820517"/>
          </a:xfrm>
        </p:spPr>
        <p:txBody>
          <a:bodyPr/>
          <a:lstStyle/>
          <a:p>
            <a:r>
              <a:rPr lang="en-GB" b="1" u="sng" dirty="0">
                <a:cs typeface="Calibri Light"/>
              </a:rPr>
              <a:t>AQA GCSE Science</a:t>
            </a:r>
            <a:endParaRPr lang="en-GB" b="1" u="sng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836612" y="549595"/>
            <a:ext cx="5157787" cy="823912"/>
          </a:xfrm>
        </p:spPr>
        <p:txBody>
          <a:bodyPr/>
          <a:lstStyle/>
          <a:p>
            <a:r>
              <a:rPr lang="en-GB" dirty="0">
                <a:cs typeface="Calibri"/>
              </a:rPr>
              <a:t>Combined Science</a:t>
            </a:r>
            <a:endParaRPr lang="en-US" dirty="0"/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0DC68F88-2988-E110-C49D-8FB0F21ADD1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839788" y="1477570"/>
          <a:ext cx="5157787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0A6026-D710-DA19-1938-2D4DA6F1A0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643932"/>
            <a:ext cx="5183188" cy="823912"/>
          </a:xfrm>
        </p:spPr>
        <p:txBody>
          <a:bodyPr/>
          <a:lstStyle/>
          <a:p>
            <a:r>
              <a:rPr lang="en-GB" dirty="0">
                <a:cs typeface="Calibri"/>
              </a:rPr>
              <a:t>Separate Biology, Chemistry and Physics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905854-08E8-5728-77A5-F7DE8B0D7A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477570"/>
            <a:ext cx="5183188" cy="368458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GB" dirty="0"/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3C82FAD0-D42E-614A-9326-20C6DD19C42D}"/>
              </a:ext>
            </a:extLst>
          </p:cNvPr>
          <p:cNvGraphicFramePr>
            <a:graphicFrameLocks/>
          </p:cNvGraphicFramePr>
          <p:nvPr/>
        </p:nvGraphicFramePr>
        <p:xfrm>
          <a:off x="6290580" y="1477570"/>
          <a:ext cx="5157787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5C5AE72C-30E0-848C-64A2-81C453C3379D}"/>
              </a:ext>
            </a:extLst>
          </p:cNvPr>
          <p:cNvGrpSpPr/>
          <p:nvPr/>
        </p:nvGrpSpPr>
        <p:grpSpPr>
          <a:xfrm>
            <a:off x="7413219" y="5380430"/>
            <a:ext cx="3942169" cy="1052482"/>
            <a:chOff x="1215617" y="2631655"/>
            <a:chExt cx="3942169" cy="105248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48C315F-F1B0-299C-81B4-2CA88E69F34A}"/>
                </a:ext>
              </a:extLst>
            </p:cNvPr>
            <p:cNvSpPr/>
            <p:nvPr/>
          </p:nvSpPr>
          <p:spPr>
            <a:xfrm>
              <a:off x="1215617" y="2631655"/>
              <a:ext cx="3942169" cy="105248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E2959AD-B701-3399-397A-22649E22543C}"/>
                </a:ext>
              </a:extLst>
            </p:cNvPr>
            <p:cNvSpPr txBox="1"/>
            <p:nvPr/>
          </p:nvSpPr>
          <p:spPr>
            <a:xfrm>
              <a:off x="1215617" y="2631655"/>
              <a:ext cx="3942169" cy="10524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1388" tIns="111388" rIns="111388" bIns="111388" numCol="1" spcCol="1270" anchor="ctr" anchorCtr="0">
              <a:noAutofit/>
            </a:bodyPr>
            <a:lstStyle/>
            <a:p>
              <a:pPr marL="0" lvl="0" indent="0" algn="l" defTabSz="8445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6 exams</a:t>
              </a:r>
              <a:r>
                <a:rPr lang="en-US" sz="1900" dirty="0"/>
                <a:t>, 100 marks, 1 </a:t>
              </a:r>
              <a:r>
                <a:rPr lang="en-US" sz="1900" dirty="0" err="1"/>
                <a:t>hr</a:t>
              </a:r>
              <a:r>
                <a:rPr lang="en-US" sz="1900" dirty="0"/>
                <a:t> 45 minutes</a:t>
              </a:r>
              <a:endParaRPr lang="en-US" sz="1900" kern="1200" dirty="0"/>
            </a:p>
          </p:txBody>
        </p:sp>
      </p:grpSp>
      <p:sp>
        <p:nvSpPr>
          <p:cNvPr id="13" name="Rectangle 12" descr="Books">
            <a:extLst>
              <a:ext uri="{FF2B5EF4-FFF2-40B4-BE49-F238E27FC236}">
                <a16:creationId xmlns:a16="http://schemas.microsoft.com/office/drawing/2014/main" id="{63B3C151-0310-B30D-7A27-34E03DE529DD}"/>
              </a:ext>
            </a:extLst>
          </p:cNvPr>
          <p:cNvSpPr/>
          <p:nvPr/>
        </p:nvSpPr>
        <p:spPr>
          <a:xfrm>
            <a:off x="1188244" y="5655005"/>
            <a:ext cx="578865" cy="578865"/>
          </a:xfrm>
          <a:prstGeom prst="rect">
            <a:avLst/>
          </a:prstGeom>
          <a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E851EC2-D44F-D736-8DEA-4CBEBC6C097B}"/>
              </a:ext>
            </a:extLst>
          </p:cNvPr>
          <p:cNvSpPr/>
          <p:nvPr/>
        </p:nvSpPr>
        <p:spPr>
          <a:xfrm>
            <a:off x="7506198" y="5235501"/>
            <a:ext cx="3942169" cy="1052482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A2962A6-8BD8-EA17-D718-04E28BB8A698}"/>
              </a:ext>
            </a:extLst>
          </p:cNvPr>
          <p:cNvSpPr txBox="1"/>
          <p:nvPr/>
        </p:nvSpPr>
        <p:spPr>
          <a:xfrm>
            <a:off x="2095938" y="5418197"/>
            <a:ext cx="3942169" cy="105248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1388" tIns="111388" rIns="111388" bIns="111388" numCol="1" spcCol="1270" anchor="ctr" anchorCtr="0">
            <a:noAutofit/>
          </a:bodyPr>
          <a:lstStyle/>
          <a:p>
            <a:pPr marL="0" lvl="0" indent="0" algn="l" defTabSz="8445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900" kern="1200" dirty="0"/>
              <a:t>6 exams</a:t>
            </a:r>
            <a:r>
              <a:rPr lang="en-US" sz="1900" dirty="0"/>
              <a:t>, 75 marks, 1 </a:t>
            </a:r>
            <a:r>
              <a:rPr lang="en-US" sz="1900" dirty="0" err="1"/>
              <a:t>hr</a:t>
            </a:r>
            <a:r>
              <a:rPr lang="en-US" sz="1900" dirty="0"/>
              <a:t> 15 minutes</a:t>
            </a:r>
            <a:endParaRPr lang="en-US" sz="1900" kern="1200" dirty="0"/>
          </a:p>
        </p:txBody>
      </p:sp>
      <p:sp>
        <p:nvSpPr>
          <p:cNvPr id="23" name="Rectangle 22" descr="Books">
            <a:extLst>
              <a:ext uri="{FF2B5EF4-FFF2-40B4-BE49-F238E27FC236}">
                <a16:creationId xmlns:a16="http://schemas.microsoft.com/office/drawing/2014/main" id="{9398EB03-82E1-C3DF-D32B-80523A43DF74}"/>
              </a:ext>
            </a:extLst>
          </p:cNvPr>
          <p:cNvSpPr/>
          <p:nvPr/>
        </p:nvSpPr>
        <p:spPr>
          <a:xfrm>
            <a:off x="6591411" y="5617238"/>
            <a:ext cx="578865" cy="578865"/>
          </a:xfrm>
          <a:prstGeom prst="rect">
            <a:avLst/>
          </a:prstGeom>
          <a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9312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42FCE-DD6F-46A9-E3EA-0FA17715B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201" y="1589270"/>
            <a:ext cx="10557517" cy="5326136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Know your exam board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Know your specification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Know what is in each exam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DDAC32-D005-D046-7E3A-27A97CB138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7206" y="143805"/>
            <a:ext cx="2066000" cy="106430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038591D-6017-6557-D0FF-ED6C6B3B295D}"/>
              </a:ext>
            </a:extLst>
          </p:cNvPr>
          <p:cNvSpPr txBox="1"/>
          <p:nvPr/>
        </p:nvSpPr>
        <p:spPr>
          <a:xfrm>
            <a:off x="6203178" y="1454264"/>
            <a:ext cx="60943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https://www.aqa.org.uk/subjects/science/gcse/combined-science-trilogy-8464/specification-at-a-glance</a:t>
            </a:r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054B9D-DA68-9AEC-C594-5908C4B04504}"/>
              </a:ext>
            </a:extLst>
          </p:cNvPr>
          <p:cNvSpPr txBox="1"/>
          <p:nvPr/>
        </p:nvSpPr>
        <p:spPr>
          <a:xfrm>
            <a:off x="6240264" y="3822303"/>
            <a:ext cx="61615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4"/>
              </a:rPr>
              <a:t>https://www.aqa.org.uk/subjects/science/gcse/physics-8463/specification-at-a-glance</a:t>
            </a:r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165DE6-8A3D-B257-8F7B-4EC0F6BE7B52}"/>
              </a:ext>
            </a:extLst>
          </p:cNvPr>
          <p:cNvSpPr txBox="1"/>
          <p:nvPr/>
        </p:nvSpPr>
        <p:spPr>
          <a:xfrm>
            <a:off x="6221036" y="3072506"/>
            <a:ext cx="61999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5"/>
              </a:rPr>
              <a:t>https://www.aqa.org.uk/subjects/science/gcse/chemistry-8462/specification-at-a-glance</a:t>
            </a:r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0678BC0-37A6-9923-B332-BCB3248DA933}"/>
              </a:ext>
            </a:extLst>
          </p:cNvPr>
          <p:cNvSpPr txBox="1"/>
          <p:nvPr/>
        </p:nvSpPr>
        <p:spPr>
          <a:xfrm>
            <a:off x="6203178" y="2215407"/>
            <a:ext cx="62085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6"/>
              </a:rPr>
              <a:t>https://www.aqa.org.uk/subjects/science/gcse/biology-8461/specification-at-a-glance</a:t>
            </a:r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0071460-9CE8-1DA7-D1F7-86AE24C80B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7397" y="3834708"/>
            <a:ext cx="5313671" cy="2846069"/>
          </a:xfrm>
          <a:prstGeom prst="rect">
            <a:avLst/>
          </a:prstGeom>
        </p:spPr>
      </p:pic>
      <p:sp>
        <p:nvSpPr>
          <p:cNvPr id="26" name="Title 2">
            <a:extLst>
              <a:ext uri="{FF2B5EF4-FFF2-40B4-BE49-F238E27FC236}">
                <a16:creationId xmlns:a16="http://schemas.microsoft.com/office/drawing/2014/main" id="{4414E31A-E58B-5315-42E2-86E6384D92D6}"/>
              </a:ext>
            </a:extLst>
          </p:cNvPr>
          <p:cNvSpPr>
            <a:spLocks noGrp="1"/>
          </p:cNvSpPr>
          <p:nvPr/>
        </p:nvSpPr>
        <p:spPr>
          <a:xfrm>
            <a:off x="643467" y="321734"/>
            <a:ext cx="10905066" cy="113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can you do to prepare?</a:t>
            </a:r>
          </a:p>
        </p:txBody>
      </p:sp>
    </p:spTree>
    <p:extLst>
      <p:ext uri="{BB962C8B-B14F-4D97-AF65-F5344CB8AC3E}">
        <p14:creationId xmlns:p14="http://schemas.microsoft.com/office/powerpoint/2010/main" val="381770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42FCE-DD6F-46A9-E3EA-0FA17715B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783" y="1132194"/>
            <a:ext cx="7910294" cy="53269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Pay attention and take good notes in class.  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/>
              <a:t>Use your Class book and home learning booklets to complete </a:t>
            </a:r>
            <a:r>
              <a:rPr lang="en-US" sz="2800" i="1" u="sng" dirty="0"/>
              <a:t>regular </a:t>
            </a:r>
            <a:r>
              <a:rPr lang="en-US" sz="2800" dirty="0"/>
              <a:t>retrieval practice.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Actively participate in lessons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Complete paper-based home learning activities.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Complete online home learning activities.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Start revising now if you haven’t already.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Use the summary contents table provided by your teachers to plan independent revision.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 descr="Books">
            <a:extLst>
              <a:ext uri="{FF2B5EF4-FFF2-40B4-BE49-F238E27FC236}">
                <a16:creationId xmlns:a16="http://schemas.microsoft.com/office/drawing/2014/main" id="{73A926EB-F65F-08ED-6831-61B60724DD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sp>
        <p:nvSpPr>
          <p:cNvPr id="2" name="Title 2">
            <a:extLst>
              <a:ext uri="{FF2B5EF4-FFF2-40B4-BE49-F238E27FC236}">
                <a16:creationId xmlns:a16="http://schemas.microsoft.com/office/drawing/2014/main" id="{901AD08F-30BE-86DC-99D8-CD95720FD44E}"/>
              </a:ext>
            </a:extLst>
          </p:cNvPr>
          <p:cNvSpPr>
            <a:spLocks noGrp="1"/>
          </p:cNvSpPr>
          <p:nvPr/>
        </p:nvSpPr>
        <p:spPr>
          <a:xfrm>
            <a:off x="643467" y="321734"/>
            <a:ext cx="10905066" cy="113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can you do to prepare?</a:t>
            </a:r>
          </a:p>
        </p:txBody>
      </p:sp>
    </p:spTree>
    <p:extLst>
      <p:ext uri="{BB962C8B-B14F-4D97-AF65-F5344CB8AC3E}">
        <p14:creationId xmlns:p14="http://schemas.microsoft.com/office/powerpoint/2010/main" val="51794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7215CAE2-5613-5EB5-73D2-8D69F1BC12BB}"/>
              </a:ext>
            </a:extLst>
          </p:cNvPr>
          <p:cNvSpPr>
            <a:spLocks noGrp="1"/>
          </p:cNvSpPr>
          <p:nvPr/>
        </p:nvSpPr>
        <p:spPr>
          <a:xfrm>
            <a:off x="643467" y="321734"/>
            <a:ext cx="10905066" cy="113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can you do to prepare?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42FCE-DD6F-46A9-E3EA-0FA17715B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>
            <a:normAutofit/>
          </a:bodyPr>
          <a:lstStyle/>
          <a:p>
            <a:pPr indent="-457200">
              <a:buFont typeface="Wingdings" panose="05000000000000000000" pitchFamily="2" charset="2"/>
              <a:buChar char="ü"/>
            </a:pPr>
            <a:r>
              <a:rPr lang="en-US" sz="2000" dirty="0"/>
              <a:t>Use the specification to divide your revision over your available time, give extra time to more difficult topics.</a:t>
            </a:r>
          </a:p>
          <a:p>
            <a:pPr indent="-457200">
              <a:buFont typeface="Wingdings" panose="05000000000000000000" pitchFamily="2" charset="2"/>
              <a:buChar char="ü"/>
            </a:pPr>
            <a:r>
              <a:rPr lang="en-US" sz="2000" dirty="0"/>
              <a:t>Use a range of different revision materials so your don’t get bored.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Past papers </a:t>
            </a:r>
            <a:r>
              <a:rPr lang="en-US" sz="2000" dirty="0">
                <a:hlinkClick r:id="rId2"/>
              </a:rPr>
              <a:t>AQA | Find past papers and mark schemes</a:t>
            </a:r>
            <a:endParaRPr lang="en-US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Online platforms: </a:t>
            </a:r>
            <a:r>
              <a:rPr lang="en-US" sz="2000" dirty="0">
                <a:hlinkClick r:id="rId3"/>
              </a:rPr>
              <a:t>Seneca learning</a:t>
            </a:r>
            <a:r>
              <a:rPr lang="en-US" sz="2000" dirty="0"/>
              <a:t>, </a:t>
            </a:r>
            <a:r>
              <a:rPr lang="en-US" sz="2000" dirty="0">
                <a:hlinkClick r:id="rId4"/>
              </a:rPr>
              <a:t>Quizlet</a:t>
            </a:r>
            <a:r>
              <a:rPr lang="en-US" sz="2000" dirty="0"/>
              <a:t>, </a:t>
            </a:r>
            <a:r>
              <a:rPr lang="en-US" sz="2000" dirty="0">
                <a:hlinkClick r:id="rId5"/>
              </a:rPr>
              <a:t>BBC bitesize</a:t>
            </a:r>
            <a:r>
              <a:rPr lang="en-US" sz="2000" dirty="0"/>
              <a:t>, </a:t>
            </a:r>
            <a:r>
              <a:rPr lang="en-US" sz="2000" dirty="0">
                <a:hlinkClick r:id="rId6"/>
              </a:rPr>
              <a:t>Primrose kitten quizzes</a:t>
            </a:r>
            <a:r>
              <a:rPr lang="en-US" sz="2000" dirty="0"/>
              <a:t>,  </a:t>
            </a:r>
            <a:r>
              <a:rPr lang="en-US" sz="2000" dirty="0">
                <a:hlinkClick r:id="rId7"/>
              </a:rPr>
              <a:t>Primrose kitten videos</a:t>
            </a:r>
            <a:r>
              <a:rPr lang="en-US" sz="2000" dirty="0"/>
              <a:t>, </a:t>
            </a:r>
            <a:r>
              <a:rPr lang="en-US" sz="2000" dirty="0">
                <a:hlinkClick r:id="rId8"/>
              </a:rPr>
              <a:t>Physics and </a:t>
            </a:r>
            <a:r>
              <a:rPr lang="en-US" sz="2000" dirty="0" err="1">
                <a:hlinkClick r:id="rId8"/>
              </a:rPr>
              <a:t>Maths</a:t>
            </a:r>
            <a:r>
              <a:rPr lang="en-US" sz="2000" dirty="0">
                <a:hlinkClick r:id="rId8"/>
              </a:rPr>
              <a:t> tutor</a:t>
            </a:r>
            <a:r>
              <a:rPr lang="en-US" sz="2000" dirty="0"/>
              <a:t>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Revision guides and knowledge </a:t>
            </a:r>
            <a:r>
              <a:rPr lang="en-US" sz="2000" dirty="0" err="1"/>
              <a:t>organiser</a:t>
            </a:r>
            <a:r>
              <a:rPr lang="en-US" sz="2000" dirty="0"/>
              <a:t> booklets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Read/cover/repeat, retrieval mind maps, mnemonics, flash cards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5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7215CAE2-5613-5EB5-73D2-8D69F1BC12BB}"/>
              </a:ext>
            </a:extLst>
          </p:cNvPr>
          <p:cNvSpPr>
            <a:spLocks noGrp="1"/>
          </p:cNvSpPr>
          <p:nvPr/>
        </p:nvSpPr>
        <p:spPr>
          <a:xfrm>
            <a:off x="643467" y="321734"/>
            <a:ext cx="10905066" cy="113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can you do to prepare?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42FCE-DD6F-46A9-E3EA-0FA17715B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Know definitions for easy marks (retrieval practice).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Understand </a:t>
            </a:r>
            <a:r>
              <a:rPr lang="en-US" dirty="0">
                <a:hlinkClick r:id="rId2"/>
              </a:rPr>
              <a:t>command words</a:t>
            </a:r>
            <a:r>
              <a:rPr lang="en-US" dirty="0"/>
              <a:t>: List, name, describe, explain, evaluate, compare, use determine so you don’t miss out on marks by answering in the wrong way.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Practice answering long answer questions, so you are confident in the exam.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Know the required </a:t>
            </a:r>
            <a:r>
              <a:rPr lang="en-US" dirty="0" err="1"/>
              <a:t>practicals</a:t>
            </a:r>
            <a:r>
              <a:rPr lang="en-US" dirty="0"/>
              <a:t> inside out!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13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Practice the math skills required for the exams.</a:t>
            </a:r>
          </a:p>
          <a:p>
            <a:pPr marL="0" indent="0">
              <a:buNone/>
            </a:pPr>
            <a:r>
              <a:rPr lang="en-US" sz="1100" dirty="0"/>
              <a:t>Page 171 of CS spec/ 75 of physics spec</a:t>
            </a:r>
            <a:r>
              <a:rPr lang="en-US" sz="1300" dirty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2BA25C-31C1-3018-2384-90248AEBCC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0156" y="4536053"/>
            <a:ext cx="3096057" cy="3281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32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7edd7e-e0f9-4931-b3f9-b2f02ce0fc74" xsi:nil="true"/>
    <lcf76f155ced4ddcb4097134ff3c332f xmlns="9859d9fa-abf5-452e-8251-76a84a04b490">
      <Terms xmlns="http://schemas.microsoft.com/office/infopath/2007/PartnerControls"/>
    </lcf76f155ced4ddcb4097134ff3c332f>
    <SharedWithUsers xmlns="8f7edd7e-e0f9-4931-b3f9-b2f02ce0fc74">
      <UserInfo>
        <DisplayName/>
        <AccountId xsi:nil="true"/>
        <AccountType/>
      </UserInfo>
    </SharedWithUsers>
    <MediaLengthInSeconds xmlns="9859d9fa-abf5-452e-8251-76a84a04b49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916330FDD464448F8A096283F7693C" ma:contentTypeVersion="17" ma:contentTypeDescription="Create a new document." ma:contentTypeScope="" ma:versionID="d4cd46c2aa3f1bb0c09b7d71aa83636d">
  <xsd:schema xmlns:xsd="http://www.w3.org/2001/XMLSchema" xmlns:xs="http://www.w3.org/2001/XMLSchema" xmlns:p="http://schemas.microsoft.com/office/2006/metadata/properties" xmlns:ns2="9859d9fa-abf5-452e-8251-76a84a04b490" xmlns:ns3="8f7edd7e-e0f9-4931-b3f9-b2f02ce0fc74" targetNamespace="http://schemas.microsoft.com/office/2006/metadata/properties" ma:root="true" ma:fieldsID="25509a3d0a6459d89357599df1e8b349" ns2:_="" ns3:_="">
    <xsd:import namespace="9859d9fa-abf5-452e-8251-76a84a04b490"/>
    <xsd:import namespace="8f7edd7e-e0f9-4931-b3f9-b2f02ce0fc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9d9fa-abf5-452e-8251-76a84a04b4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7edd7e-e0f9-4931-b3f9-b2f02ce0fc7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ee08302-c0fa-4238-a1ec-68c1e69a672c}" ma:internalName="TaxCatchAll" ma:showField="CatchAllData" ma:web="8f7edd7e-e0f9-4931-b3f9-b2f02ce0fc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6D4AE8-3FEE-4455-97E4-222DCE5D48F7}">
  <ds:schemaRefs>
    <ds:schemaRef ds:uri="http://schemas.microsoft.com/office/2006/documentManagement/types"/>
    <ds:schemaRef ds:uri="http://purl.org/dc/dcmitype/"/>
    <ds:schemaRef ds:uri="http://purl.org/dc/elements/1.1/"/>
    <ds:schemaRef ds:uri="1cec83b5-db14-4291-8592-6f234662c0b8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f5724822-1e6f-4adc-86c6-3cb19ada9fed"/>
    <ds:schemaRef ds:uri="8f7edd7e-e0f9-4931-b3f9-b2f02ce0fc74"/>
    <ds:schemaRef ds:uri="9859d9fa-abf5-452e-8251-76a84a04b490"/>
  </ds:schemaRefs>
</ds:datastoreItem>
</file>

<file path=customXml/itemProps2.xml><?xml version="1.0" encoding="utf-8"?>
<ds:datastoreItem xmlns:ds="http://schemas.openxmlformats.org/officeDocument/2006/customXml" ds:itemID="{3BF1F92C-C3C0-4484-9C98-7A6C459754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C55361-3365-49A8-8547-98CEA22563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59d9fa-abf5-452e-8251-76a84a04b490"/>
    <ds:schemaRef ds:uri="8f7edd7e-e0f9-4931-b3f9-b2f02ce0fc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496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AQA GCSE Science</vt:lpstr>
      <vt:lpstr>AQA GCSE Science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Vicky Taylor</dc:creator>
  <cp:lastModifiedBy>Vicky Taylor</cp:lastModifiedBy>
  <cp:revision>53</cp:revision>
  <dcterms:created xsi:type="dcterms:W3CDTF">2022-10-04T18:46:07Z</dcterms:created>
  <dcterms:modified xsi:type="dcterms:W3CDTF">2023-10-08T16:46:45Z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0x01010094916330FDD464448F8A096283F7693C</vt:lpwstr>
  </property>
  <property fmtid="{D5CDD505-2E9C-101B-9397-08002B2CF9AE}" pid="3" name="Order">
    <vt:r8>678000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MediaServiceImageTags">
    <vt:lpwstr/>
  </property>
</Properties>
</file>