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22" r:id="rId3"/>
    <p:sldId id="323" r:id="rId4"/>
    <p:sldId id="324" r:id="rId5"/>
    <p:sldId id="321" r:id="rId6"/>
    <p:sldId id="3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77FA1-A94E-D640-997E-4B9CBF4AB696}" v="769" dt="2023-10-09T18:40:32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Huskisson" userId="1c0a0258-2425-41f3-8e9f-b2aa880c7d55" providerId="ADAL" clId="{8AC77FA1-A94E-D640-997E-4B9CBF4AB696}"/>
    <pc:docChg chg="custSel addSld delSld modSld sldOrd">
      <pc:chgData name="Jo Huskisson" userId="1c0a0258-2425-41f3-8e9f-b2aa880c7d55" providerId="ADAL" clId="{8AC77FA1-A94E-D640-997E-4B9CBF4AB696}" dt="2023-10-09T18:42:05.862" v="1235" actId="2696"/>
      <pc:docMkLst>
        <pc:docMk/>
      </pc:docMkLst>
      <pc:sldChg chg="modSp add mod ord">
        <pc:chgData name="Jo Huskisson" userId="1c0a0258-2425-41f3-8e9f-b2aa880c7d55" providerId="ADAL" clId="{8AC77FA1-A94E-D640-997E-4B9CBF4AB696}" dt="2023-10-09T18:26:40.738" v="277" actId="20578"/>
        <pc:sldMkLst>
          <pc:docMk/>
          <pc:sldMk cId="0" sldId="262"/>
        </pc:sldMkLst>
        <pc:spChg chg="mod">
          <ac:chgData name="Jo Huskisson" userId="1c0a0258-2425-41f3-8e9f-b2aa880c7d55" providerId="ADAL" clId="{8AC77FA1-A94E-D640-997E-4B9CBF4AB696}" dt="2023-10-09T18:18:44.951" v="70" actId="20577"/>
          <ac:spMkLst>
            <pc:docMk/>
            <pc:sldMk cId="0" sldId="262"/>
            <ac:spMk id="6" creationId="{00000000-0000-0000-0000-000000000000}"/>
          </ac:spMkLst>
        </pc:spChg>
      </pc:sldChg>
      <pc:sldChg chg="add">
        <pc:chgData name="Jo Huskisson" userId="1c0a0258-2425-41f3-8e9f-b2aa880c7d55" providerId="ADAL" clId="{8AC77FA1-A94E-D640-997E-4B9CBF4AB696}" dt="2023-10-09T18:17:28.211" v="1"/>
        <pc:sldMkLst>
          <pc:docMk/>
          <pc:sldMk cId="4088046853" sldId="319"/>
        </pc:sldMkLst>
      </pc:sldChg>
      <pc:sldChg chg="add del">
        <pc:chgData name="Jo Huskisson" userId="1c0a0258-2425-41f3-8e9f-b2aa880c7d55" providerId="ADAL" clId="{8AC77FA1-A94E-D640-997E-4B9CBF4AB696}" dt="2023-10-09T18:42:05.862" v="1235" actId="2696"/>
        <pc:sldMkLst>
          <pc:docMk/>
          <pc:sldMk cId="3997604877" sldId="320"/>
        </pc:sldMkLst>
      </pc:sldChg>
      <pc:sldChg chg="addSp delSp modSp new mod delAnim modAnim">
        <pc:chgData name="Jo Huskisson" userId="1c0a0258-2425-41f3-8e9f-b2aa880c7d55" providerId="ADAL" clId="{8AC77FA1-A94E-D640-997E-4B9CBF4AB696}" dt="2023-10-09T18:41:18.639" v="1234" actId="20577"/>
        <pc:sldMkLst>
          <pc:docMk/>
          <pc:sldMk cId="3575331327" sldId="321"/>
        </pc:sldMkLst>
        <pc:spChg chg="add mod">
          <ac:chgData name="Jo Huskisson" userId="1c0a0258-2425-41f3-8e9f-b2aa880c7d55" providerId="ADAL" clId="{8AC77FA1-A94E-D640-997E-4B9CBF4AB696}" dt="2023-10-09T18:19:24.500" v="77"/>
          <ac:spMkLst>
            <pc:docMk/>
            <pc:sldMk cId="3575331327" sldId="321"/>
            <ac:spMk id="3" creationId="{04E21237-F47F-32AD-8F77-1F22F4E6058A}"/>
          </ac:spMkLst>
        </pc:spChg>
        <pc:spChg chg="add mod">
          <ac:chgData name="Jo Huskisson" userId="1c0a0258-2425-41f3-8e9f-b2aa880c7d55" providerId="ADAL" clId="{8AC77FA1-A94E-D640-997E-4B9CBF4AB696}" dt="2023-10-09T18:41:18.639" v="1234" actId="20577"/>
          <ac:spMkLst>
            <pc:docMk/>
            <pc:sldMk cId="3575331327" sldId="321"/>
            <ac:spMk id="4" creationId="{46889C6B-A2F4-7E7B-3D36-EFECF46D0FC2}"/>
          </ac:spMkLst>
        </pc:spChg>
        <pc:picChg chg="add mod">
          <ac:chgData name="Jo Huskisson" userId="1c0a0258-2425-41f3-8e9f-b2aa880c7d55" providerId="ADAL" clId="{8AC77FA1-A94E-D640-997E-4B9CBF4AB696}" dt="2023-10-09T18:19:18.272" v="76" actId="1076"/>
          <ac:picMkLst>
            <pc:docMk/>
            <pc:sldMk cId="3575331327" sldId="321"/>
            <ac:picMk id="2" creationId="{B6C45294-D5EA-1C37-2573-8C49B48AF01D}"/>
          </ac:picMkLst>
        </pc:picChg>
        <pc:picChg chg="add mod">
          <ac:chgData name="Jo Huskisson" userId="1c0a0258-2425-41f3-8e9f-b2aa880c7d55" providerId="ADAL" clId="{8AC77FA1-A94E-D640-997E-4B9CBF4AB696}" dt="2023-10-09T18:20:46.277" v="99" actId="1076"/>
          <ac:picMkLst>
            <pc:docMk/>
            <pc:sldMk cId="3575331327" sldId="321"/>
            <ac:picMk id="6" creationId="{8E9ED701-73DE-9BF7-2723-A6D065FC9183}"/>
          </ac:picMkLst>
        </pc:picChg>
        <pc:picChg chg="add mod">
          <ac:chgData name="Jo Huskisson" userId="1c0a0258-2425-41f3-8e9f-b2aa880c7d55" providerId="ADAL" clId="{8AC77FA1-A94E-D640-997E-4B9CBF4AB696}" dt="2023-10-09T18:21:01.396" v="101" actId="1076"/>
          <ac:picMkLst>
            <pc:docMk/>
            <pc:sldMk cId="3575331327" sldId="321"/>
            <ac:picMk id="8" creationId="{8941A866-E9AF-0C28-82ED-60E750ED5DBA}"/>
          </ac:picMkLst>
        </pc:picChg>
        <pc:picChg chg="add del mod modCrop">
          <ac:chgData name="Jo Huskisson" userId="1c0a0258-2425-41f3-8e9f-b2aa880c7d55" providerId="ADAL" clId="{8AC77FA1-A94E-D640-997E-4B9CBF4AB696}" dt="2023-10-09T18:23:33.175" v="119" actId="21"/>
          <ac:picMkLst>
            <pc:docMk/>
            <pc:sldMk cId="3575331327" sldId="321"/>
            <ac:picMk id="10" creationId="{DF1665D1-81B4-ECB6-D74B-C4DE7EDC90A2}"/>
          </ac:picMkLst>
        </pc:picChg>
        <pc:picChg chg="add del mod modCrop">
          <ac:chgData name="Jo Huskisson" userId="1c0a0258-2425-41f3-8e9f-b2aa880c7d55" providerId="ADAL" clId="{8AC77FA1-A94E-D640-997E-4B9CBF4AB696}" dt="2023-10-09T18:23:33.175" v="119" actId="21"/>
          <ac:picMkLst>
            <pc:docMk/>
            <pc:sldMk cId="3575331327" sldId="321"/>
            <ac:picMk id="11" creationId="{E0C3FC78-27AD-8F53-4739-2E806A70D74D}"/>
          </ac:picMkLst>
        </pc:picChg>
        <pc:picChg chg="add del mod">
          <ac:chgData name="Jo Huskisson" userId="1c0a0258-2425-41f3-8e9f-b2aa880c7d55" providerId="ADAL" clId="{8AC77FA1-A94E-D640-997E-4B9CBF4AB696}" dt="2023-10-09T18:23:33.175" v="119" actId="21"/>
          <ac:picMkLst>
            <pc:docMk/>
            <pc:sldMk cId="3575331327" sldId="321"/>
            <ac:picMk id="13" creationId="{28D25C10-4E11-CAD4-33D0-5BB29386D461}"/>
          </ac:picMkLst>
        </pc:picChg>
      </pc:sldChg>
      <pc:sldChg chg="addSp delSp modSp add mod ord modAnim">
        <pc:chgData name="Jo Huskisson" userId="1c0a0258-2425-41f3-8e9f-b2aa880c7d55" providerId="ADAL" clId="{8AC77FA1-A94E-D640-997E-4B9CBF4AB696}" dt="2023-10-09T18:37:49.040" v="913" actId="20577"/>
        <pc:sldMkLst>
          <pc:docMk/>
          <pc:sldMk cId="2946144077" sldId="322"/>
        </pc:sldMkLst>
        <pc:spChg chg="mod">
          <ac:chgData name="Jo Huskisson" userId="1c0a0258-2425-41f3-8e9f-b2aa880c7d55" providerId="ADAL" clId="{8AC77FA1-A94E-D640-997E-4B9CBF4AB696}" dt="2023-10-09T18:26:57.351" v="301" actId="20577"/>
          <ac:spMkLst>
            <pc:docMk/>
            <pc:sldMk cId="2946144077" sldId="322"/>
            <ac:spMk id="4" creationId="{46889C6B-A2F4-7E7B-3D36-EFECF46D0FC2}"/>
          </ac:spMkLst>
        </pc:spChg>
        <pc:spChg chg="add mod">
          <ac:chgData name="Jo Huskisson" userId="1c0a0258-2425-41f3-8e9f-b2aa880c7d55" providerId="ADAL" clId="{8AC77FA1-A94E-D640-997E-4B9CBF4AB696}" dt="2023-10-09T18:37:49.040" v="913" actId="20577"/>
          <ac:spMkLst>
            <pc:docMk/>
            <pc:sldMk cId="2946144077" sldId="322"/>
            <ac:spMk id="5" creationId="{6B4D2607-01C8-966A-8FB0-80F285C822A5}"/>
          </ac:spMkLst>
        </pc:spChg>
        <pc:picChg chg="del">
          <ac:chgData name="Jo Huskisson" userId="1c0a0258-2425-41f3-8e9f-b2aa880c7d55" providerId="ADAL" clId="{8AC77FA1-A94E-D640-997E-4B9CBF4AB696}" dt="2023-10-09T18:25:46.607" v="202" actId="478"/>
          <ac:picMkLst>
            <pc:docMk/>
            <pc:sldMk cId="2946144077" sldId="322"/>
            <ac:picMk id="6" creationId="{8E9ED701-73DE-9BF7-2723-A6D065FC9183}"/>
          </ac:picMkLst>
        </pc:picChg>
        <pc:picChg chg="del">
          <ac:chgData name="Jo Huskisson" userId="1c0a0258-2425-41f3-8e9f-b2aa880c7d55" providerId="ADAL" clId="{8AC77FA1-A94E-D640-997E-4B9CBF4AB696}" dt="2023-10-09T18:25:47.876" v="203" actId="478"/>
          <ac:picMkLst>
            <pc:docMk/>
            <pc:sldMk cId="2946144077" sldId="322"/>
            <ac:picMk id="8" creationId="{8941A866-E9AF-0C28-82ED-60E750ED5DBA}"/>
          </ac:picMkLst>
        </pc:picChg>
      </pc:sldChg>
      <pc:sldChg chg="addSp modSp new del mod modAnim">
        <pc:chgData name="Jo Huskisson" userId="1c0a0258-2425-41f3-8e9f-b2aa880c7d55" providerId="ADAL" clId="{8AC77FA1-A94E-D640-997E-4B9CBF4AB696}" dt="2023-10-09T18:25:11.474" v="162" actId="2696"/>
        <pc:sldMkLst>
          <pc:docMk/>
          <pc:sldMk cId="3337166858" sldId="322"/>
        </pc:sldMkLst>
        <pc:spChg chg="add mod">
          <ac:chgData name="Jo Huskisson" userId="1c0a0258-2425-41f3-8e9f-b2aa880c7d55" providerId="ADAL" clId="{8AC77FA1-A94E-D640-997E-4B9CBF4AB696}" dt="2023-10-09T18:24:18.790" v="159" actId="1076"/>
          <ac:spMkLst>
            <pc:docMk/>
            <pc:sldMk cId="3337166858" sldId="322"/>
            <ac:spMk id="5" creationId="{74CDB7A6-4BC7-6108-67DD-A6456693A249}"/>
          </ac:spMkLst>
        </pc:spChg>
        <pc:picChg chg="add mod">
          <ac:chgData name="Jo Huskisson" userId="1c0a0258-2425-41f3-8e9f-b2aa880c7d55" providerId="ADAL" clId="{8AC77FA1-A94E-D640-997E-4B9CBF4AB696}" dt="2023-10-09T18:23:40.824" v="122" actId="1076"/>
          <ac:picMkLst>
            <pc:docMk/>
            <pc:sldMk cId="3337166858" sldId="322"/>
            <ac:picMk id="2" creationId="{E4BAD818-1452-4B3A-902A-375EC75BC04F}"/>
          </ac:picMkLst>
        </pc:picChg>
        <pc:picChg chg="add mod">
          <ac:chgData name="Jo Huskisson" userId="1c0a0258-2425-41f3-8e9f-b2aa880c7d55" providerId="ADAL" clId="{8AC77FA1-A94E-D640-997E-4B9CBF4AB696}" dt="2023-10-09T18:23:46.007" v="123" actId="1076"/>
          <ac:picMkLst>
            <pc:docMk/>
            <pc:sldMk cId="3337166858" sldId="322"/>
            <ac:picMk id="3" creationId="{CDBAE03E-A823-0060-814F-F3DBFB25AF05}"/>
          </ac:picMkLst>
        </pc:picChg>
        <pc:picChg chg="add mod">
          <ac:chgData name="Jo Huskisson" userId="1c0a0258-2425-41f3-8e9f-b2aa880c7d55" providerId="ADAL" clId="{8AC77FA1-A94E-D640-997E-4B9CBF4AB696}" dt="2023-10-09T18:24:31.825" v="161" actId="1076"/>
          <ac:picMkLst>
            <pc:docMk/>
            <pc:sldMk cId="3337166858" sldId="322"/>
            <ac:picMk id="4" creationId="{255DD2E6-8B81-1201-09A9-9C64D5425ABB}"/>
          </ac:picMkLst>
        </pc:picChg>
      </pc:sldChg>
      <pc:sldChg chg="addSp modSp add mod modAnim">
        <pc:chgData name="Jo Huskisson" userId="1c0a0258-2425-41f3-8e9f-b2aa880c7d55" providerId="ADAL" clId="{8AC77FA1-A94E-D640-997E-4B9CBF4AB696}" dt="2023-10-09T18:35:23.030" v="863"/>
        <pc:sldMkLst>
          <pc:docMk/>
          <pc:sldMk cId="2409882499" sldId="323"/>
        </pc:sldMkLst>
        <pc:spChg chg="mod">
          <ac:chgData name="Jo Huskisson" userId="1c0a0258-2425-41f3-8e9f-b2aa880c7d55" providerId="ADAL" clId="{8AC77FA1-A94E-D640-997E-4B9CBF4AB696}" dt="2023-10-09T18:29:24.523" v="448" actId="20577"/>
          <ac:spMkLst>
            <pc:docMk/>
            <pc:sldMk cId="2409882499" sldId="323"/>
            <ac:spMk id="4" creationId="{46889C6B-A2F4-7E7B-3D36-EFECF46D0FC2}"/>
          </ac:spMkLst>
        </pc:spChg>
        <pc:spChg chg="mod">
          <ac:chgData name="Jo Huskisson" userId="1c0a0258-2425-41f3-8e9f-b2aa880c7d55" providerId="ADAL" clId="{8AC77FA1-A94E-D640-997E-4B9CBF4AB696}" dt="2023-10-09T18:29:58.594" v="475" actId="20577"/>
          <ac:spMkLst>
            <pc:docMk/>
            <pc:sldMk cId="2409882499" sldId="323"/>
            <ac:spMk id="5" creationId="{6B4D2607-01C8-966A-8FB0-80F285C822A5}"/>
          </ac:spMkLst>
        </pc:spChg>
        <pc:spChg chg="add mod">
          <ac:chgData name="Jo Huskisson" userId="1c0a0258-2425-41f3-8e9f-b2aa880c7d55" providerId="ADAL" clId="{8AC77FA1-A94E-D640-997E-4B9CBF4AB696}" dt="2023-10-09T18:33:36.122" v="693" actId="20577"/>
          <ac:spMkLst>
            <pc:docMk/>
            <pc:sldMk cId="2409882499" sldId="323"/>
            <ac:spMk id="6" creationId="{BF6E9F6A-FE7C-270D-9F95-2FD95F48018E}"/>
          </ac:spMkLst>
        </pc:spChg>
        <pc:spChg chg="add mod">
          <ac:chgData name="Jo Huskisson" userId="1c0a0258-2425-41f3-8e9f-b2aa880c7d55" providerId="ADAL" clId="{8AC77FA1-A94E-D640-997E-4B9CBF4AB696}" dt="2023-10-09T18:34:59.331" v="859" actId="20577"/>
          <ac:spMkLst>
            <pc:docMk/>
            <pc:sldMk cId="2409882499" sldId="323"/>
            <ac:spMk id="7" creationId="{89AD531F-5E5B-9AED-4B93-77B8135BEC01}"/>
          </ac:spMkLst>
        </pc:spChg>
      </pc:sldChg>
      <pc:sldChg chg="modSp add mod modAnim">
        <pc:chgData name="Jo Huskisson" userId="1c0a0258-2425-41f3-8e9f-b2aa880c7d55" providerId="ADAL" clId="{8AC77FA1-A94E-D640-997E-4B9CBF4AB696}" dt="2023-10-09T18:40:32.092" v="1211" actId="20577"/>
        <pc:sldMkLst>
          <pc:docMk/>
          <pc:sldMk cId="1357743391" sldId="324"/>
        </pc:sldMkLst>
        <pc:spChg chg="mod">
          <ac:chgData name="Jo Huskisson" userId="1c0a0258-2425-41f3-8e9f-b2aa880c7d55" providerId="ADAL" clId="{8AC77FA1-A94E-D640-997E-4B9CBF4AB696}" dt="2023-10-09T18:38:13.092" v="927" actId="20577"/>
          <ac:spMkLst>
            <pc:docMk/>
            <pc:sldMk cId="1357743391" sldId="324"/>
            <ac:spMk id="4" creationId="{46889C6B-A2F4-7E7B-3D36-EFECF46D0FC2}"/>
          </ac:spMkLst>
        </pc:spChg>
        <pc:spChg chg="mod">
          <ac:chgData name="Jo Huskisson" userId="1c0a0258-2425-41f3-8e9f-b2aa880c7d55" providerId="ADAL" clId="{8AC77FA1-A94E-D640-997E-4B9CBF4AB696}" dt="2023-10-09T18:39:14.842" v="1041" actId="20577"/>
          <ac:spMkLst>
            <pc:docMk/>
            <pc:sldMk cId="1357743391" sldId="324"/>
            <ac:spMk id="5" creationId="{6B4D2607-01C8-966A-8FB0-80F285C822A5}"/>
          </ac:spMkLst>
        </pc:spChg>
        <pc:spChg chg="mod">
          <ac:chgData name="Jo Huskisson" userId="1c0a0258-2425-41f3-8e9f-b2aa880c7d55" providerId="ADAL" clId="{8AC77FA1-A94E-D640-997E-4B9CBF4AB696}" dt="2023-10-09T18:39:19.628" v="1042" actId="1076"/>
          <ac:spMkLst>
            <pc:docMk/>
            <pc:sldMk cId="1357743391" sldId="324"/>
            <ac:spMk id="6" creationId="{BF6E9F6A-FE7C-270D-9F95-2FD95F48018E}"/>
          </ac:spMkLst>
        </pc:spChg>
        <pc:spChg chg="mod">
          <ac:chgData name="Jo Huskisson" userId="1c0a0258-2425-41f3-8e9f-b2aa880c7d55" providerId="ADAL" clId="{8AC77FA1-A94E-D640-997E-4B9CBF4AB696}" dt="2023-10-09T18:40:32.092" v="1211" actId="20577"/>
          <ac:spMkLst>
            <pc:docMk/>
            <pc:sldMk cId="1357743391" sldId="324"/>
            <ac:spMk id="7" creationId="{89AD531F-5E5B-9AED-4B93-77B8135BEC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E2BC-40DF-35CD-77EF-1AB5DE248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FC782-F741-0F2D-B0C9-56AC43F5E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5461-2BE8-280D-6407-A901F311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AC3C-EF88-D7C4-CC3A-22944DB6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D196-40F0-6C85-2955-8F08C663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CBB4-83D3-2235-438C-09A2FFF9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18280-AB77-BB2D-C2A9-B9A220818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41DD6-620E-461A-6CC2-010FA58D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61303-8DDD-479D-FBAD-E544885D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1341-1378-1FD8-A68D-E0BB23CB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A7687-2E2A-4F9B-FB46-5CF80EF5C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1FEEE-1D64-EE3F-E792-31EF7C95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D05F0-90E4-6B68-5FE3-F359EF08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D005D-E180-214B-331F-D6918FB3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3EE5A-0B5C-4E6E-06B4-935F8028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C8A2-6624-4630-6F8F-E38D11DA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F000-EF17-60A9-FEEC-89511DDD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C8C6-CCB5-5C1A-5C7E-107610A4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4687-7862-BB0E-EADA-7DF0965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3393-CE5D-8B17-864F-07F42E9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E869-60D4-E409-6028-8170B25E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E99AE-0B26-1542-DE0F-0D065EBF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E117-292B-30E6-875A-AC33526A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2877-2D8C-8056-63A4-AFBF5D87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8363-47A9-2A53-49FA-2F865571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6807-4542-2EA9-4D6B-F2048194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9853-D3DF-4142-FE1C-B42EA238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11BE2-329F-8FF8-7364-EBDE696E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F4002-F733-45F2-C181-AFD5DA33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07B2-71DA-437B-3F8E-879A1534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9A040-8D34-E980-5D33-8E232BC3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FCEA-59AB-23AF-0AA8-C94DF0EC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D7890-CBCD-8ABD-019F-F4D46E88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04727-5609-07EB-9148-1170E7790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2992A-7AFB-308D-95B2-8D2C00D38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2DD7D-97DF-03A2-AA4F-0A75B35ED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2ADF3-AB58-004E-0F91-F6F38E57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B605F-A310-CDE8-C929-DDC4C092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89787-51B3-5D81-94B2-368377FD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159A-FFB0-4E73-6733-09C9C9FD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7B6DD-19C4-6D73-EAB0-D32F3319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03B90-F1C7-F870-A4EA-97EA4A3C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3BF45-EF05-0152-6627-C8D960BB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8B5A8-DD82-210F-B7C5-0AF363DF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1967F-1E4D-0B9A-7338-5E04B339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6296E-1FA6-9129-AFE1-53162D6E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4100-B987-A43E-3B64-BBDB5C81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3AC2-C5A3-5919-4A98-7F2068E1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2937B-DE3A-C6EA-FCC6-42E92B260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6D87-68AE-6981-AAA6-5388097C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878D6-701E-C526-7C74-5E40350D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BD37-1872-D8BF-9816-719C2D8E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1A22-63A9-AF61-C601-F4148362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10638-9B5E-9BF6-C64A-D990BDB94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37535-CF72-2623-1634-80EF00BC3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3EE45-6D38-685E-35AF-4E95CCB0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3B40A-97ED-50FB-7175-91C5C335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6A758-6DD0-423D-F1B2-C54717C0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165E6-1437-F262-2EC4-409B36A7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4E573-2960-B161-ACFD-65100717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DA91-9A3F-1BC1-0D31-34B33DFE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8470-2B9C-B94A-BC00-208F59AF253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5B17B-5B06-0B4C-D0CC-711F30B39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F27E-857F-B825-EA86-70EC177B8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2A39-C782-8449-894A-483FE687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0374" y="1890117"/>
            <a:ext cx="82448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Century Gothic" panose="020B0502020202020204" pitchFamily="34" charset="0"/>
              </a:rPr>
              <a:t>Performing in the November PPE - Maths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95DF5-C8DD-EEC3-3C59-FD75F824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885"/>
            <a:ext cx="3397112" cy="339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45294-D5EA-1C37-2573-8C49B48A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26" y="5357812"/>
            <a:ext cx="1386547" cy="13865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21237-F47F-32AD-8F77-1F22F4E6058A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89C6B-A2F4-7E7B-3D36-EFECF46D0FC2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students prepare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D2607-01C8-966A-8FB0-80F285C822A5}"/>
              </a:ext>
            </a:extLst>
          </p:cNvPr>
          <p:cNvSpPr txBox="1"/>
          <p:nvPr/>
        </p:nvSpPr>
        <p:spPr>
          <a:xfrm>
            <a:off x="487134" y="1649371"/>
            <a:ext cx="92771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Making the most of lesson time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Completing homework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Attending lunchtime interventions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Attending after school intervention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Additional independent revision at home</a:t>
            </a:r>
          </a:p>
        </p:txBody>
      </p:sp>
    </p:spTree>
    <p:extLst>
      <p:ext uri="{BB962C8B-B14F-4D97-AF65-F5344CB8AC3E}">
        <p14:creationId xmlns:p14="http://schemas.microsoft.com/office/powerpoint/2010/main" val="29461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45294-D5EA-1C37-2573-8C49B48A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26" y="5357812"/>
            <a:ext cx="1386547" cy="13865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21237-F47F-32AD-8F77-1F22F4E6058A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89C6B-A2F4-7E7B-3D36-EFECF46D0FC2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D2607-01C8-966A-8FB0-80F285C822A5}"/>
              </a:ext>
            </a:extLst>
          </p:cNvPr>
          <p:cNvSpPr txBox="1"/>
          <p:nvPr/>
        </p:nvSpPr>
        <p:spPr>
          <a:xfrm>
            <a:off x="487134" y="1649371"/>
            <a:ext cx="9277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Sparx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Exam questions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E9F6A-FE7C-270D-9F95-2FD95F48018E}"/>
              </a:ext>
            </a:extLst>
          </p:cNvPr>
          <p:cNvSpPr txBox="1"/>
          <p:nvPr/>
        </p:nvSpPr>
        <p:spPr>
          <a:xfrm>
            <a:off x="968147" y="2184406"/>
            <a:ext cx="114048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30 minutes per week of topics that will be on November PPE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Aim is to score 100% every week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Optional boost and target questions available every week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D531F-5E5B-9AED-4B93-77B8135BEC01}"/>
              </a:ext>
            </a:extLst>
          </p:cNvPr>
          <p:cNvSpPr txBox="1"/>
          <p:nvPr/>
        </p:nvSpPr>
        <p:spPr>
          <a:xfrm>
            <a:off x="968147" y="4519934"/>
            <a:ext cx="114048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Upto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½ an exam paper per week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Model solutions are provided once completed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homework is to develop student confidence with exam 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technique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45294-D5EA-1C37-2573-8C49B48A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26" y="5357812"/>
            <a:ext cx="1386547" cy="13865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21237-F47F-32AD-8F77-1F22F4E6058A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89C6B-A2F4-7E7B-3D36-EFECF46D0FC2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Interventions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D2607-01C8-966A-8FB0-80F285C822A5}"/>
              </a:ext>
            </a:extLst>
          </p:cNvPr>
          <p:cNvSpPr txBox="1"/>
          <p:nvPr/>
        </p:nvSpPr>
        <p:spPr>
          <a:xfrm>
            <a:off x="487134" y="1649371"/>
            <a:ext cx="9277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Lunchtime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Afterschool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E9F6A-FE7C-270D-9F95-2FD95F48018E}"/>
              </a:ext>
            </a:extLst>
          </p:cNvPr>
          <p:cNvSpPr txBox="1"/>
          <p:nvPr/>
        </p:nvSpPr>
        <p:spPr>
          <a:xfrm>
            <a:off x="968147" y="2290119"/>
            <a:ext cx="114048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your class teacher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Discuss homework, discuss tricky topics</a:t>
            </a: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D531F-5E5B-9AED-4B93-77B8135BEC01}"/>
              </a:ext>
            </a:extLst>
          </p:cNvPr>
          <p:cNvSpPr txBox="1"/>
          <p:nvPr/>
        </p:nvSpPr>
        <p:spPr>
          <a:xfrm>
            <a:off x="968147" y="4519934"/>
            <a:ext cx="114048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Wednesday at 15:15 – 16:00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L1 with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Mr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Stanton in 109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R1 with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Mr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Yates in 119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L2, L3, R3 with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Mrs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Huskisson &amp; Miss Gilbert in 106</a:t>
            </a: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45294-D5EA-1C37-2573-8C49B48A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26" y="5357812"/>
            <a:ext cx="1386547" cy="13865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21237-F47F-32AD-8F77-1F22F4E6058A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89C6B-A2F4-7E7B-3D36-EFECF46D0FC2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Independent revision: What is on the PPE?</a:t>
            </a:r>
          </a:p>
        </p:txBody>
      </p:sp>
      <p:pic>
        <p:nvPicPr>
          <p:cNvPr id="6" name="Picture 5" descr="A table of numbers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8E9ED701-73DE-9BF7-2723-A6D065FC9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7" y="1146121"/>
            <a:ext cx="4521200" cy="5562600"/>
          </a:xfrm>
          <a:prstGeom prst="rect">
            <a:avLst/>
          </a:prstGeom>
        </p:spPr>
      </p:pic>
      <p:pic>
        <p:nvPicPr>
          <p:cNvPr id="8" name="Picture 7" descr="A table of maths&#10;&#10;Description automatically generated">
            <a:extLst>
              <a:ext uri="{FF2B5EF4-FFF2-40B4-BE49-F238E27FC236}">
                <a16:creationId xmlns:a16="http://schemas.microsoft.com/office/drawing/2014/main" id="{8941A866-E9AF-0C28-82ED-60E750ED5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75" y="1146121"/>
            <a:ext cx="4648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home help? - Calculators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pic>
        <p:nvPicPr>
          <p:cNvPr id="6" name="Picture 5" descr="A black calculator with buttons and a display&#10;&#10;Description automatically generated">
            <a:extLst>
              <a:ext uri="{FF2B5EF4-FFF2-40B4-BE49-F238E27FC236}">
                <a16:creationId xmlns:a16="http://schemas.microsoft.com/office/drawing/2014/main" id="{D92B7773-3012-1A61-486B-6B928D0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6" y="1079242"/>
            <a:ext cx="2974928" cy="5680284"/>
          </a:xfrm>
          <a:prstGeom prst="rect">
            <a:avLst/>
          </a:prstGeom>
        </p:spPr>
      </p:pic>
      <p:pic>
        <p:nvPicPr>
          <p:cNvPr id="12" name="Picture 11" descr="A black calculator with a display&#10;&#10;Description automatically generated">
            <a:extLst>
              <a:ext uri="{FF2B5EF4-FFF2-40B4-BE49-F238E27FC236}">
                <a16:creationId xmlns:a16="http://schemas.microsoft.com/office/drawing/2014/main" id="{2B610527-E0B1-0455-2676-763C25E1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01" y="1079242"/>
            <a:ext cx="2991973" cy="5680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2C8540-76EC-0D33-2590-80D9F150EF2D}"/>
                  </a:ext>
                </a:extLst>
              </p:cNvPr>
              <p:cNvSpPr txBox="1"/>
              <p:nvPr/>
            </p:nvSpPr>
            <p:spPr>
              <a:xfrm>
                <a:off x="6096000" y="1382752"/>
                <a:ext cx="4672361" cy="4762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the final exam is on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their written homework is on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majority of their Sparx homework can be done on a calculator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2C8540-76EC-0D33-2590-80D9F150E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82752"/>
                <a:ext cx="4672361" cy="4762329"/>
              </a:xfrm>
              <a:prstGeom prst="rect">
                <a:avLst/>
              </a:prstGeom>
              <a:blipFill>
                <a:blip r:embed="rId5"/>
                <a:stretch>
                  <a:fillRect l="-2446" r="-4620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7" ma:contentTypeDescription="Create a new document." ma:contentTypeScope="" ma:versionID="d4cd46c2aa3f1bb0c09b7d71aa83636d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25509a3d0a6459d89357599df1e8b349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e08302-c0fa-4238-a1ec-68c1e69a672c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51D92-104D-4855-B411-00D0FF35E373}"/>
</file>

<file path=customXml/itemProps2.xml><?xml version="1.0" encoding="utf-8"?>
<ds:datastoreItem xmlns:ds="http://schemas.openxmlformats.org/officeDocument/2006/customXml" ds:itemID="{EE790607-0366-4762-A195-D93B30B4F1F3}"/>
</file>

<file path=customXml/itemProps3.xml><?xml version="1.0" encoding="utf-8"?>
<ds:datastoreItem xmlns:ds="http://schemas.openxmlformats.org/officeDocument/2006/customXml" ds:itemID="{41D362D2-704D-42D6-AC29-502FF24944A1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176</Words>
  <Application>Microsoft Macintosh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Century Gothic</vt:lpstr>
      <vt:lpstr>Courier New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Huskisson</dc:creator>
  <cp:lastModifiedBy>Jo Huskisson</cp:lastModifiedBy>
  <cp:revision>1</cp:revision>
  <dcterms:created xsi:type="dcterms:W3CDTF">2023-10-09T18:16:54Z</dcterms:created>
  <dcterms:modified xsi:type="dcterms:W3CDTF">2023-10-09T18:42:15Z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0x01010094916330FDD464448F8A096283F7693C</vt:lpwstr>
  </property>
</Properties>
</file>