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7" r:id="rId5"/>
    <p:sldId id="281" r:id="rId6"/>
    <p:sldId id="278" r:id="rId7"/>
    <p:sldId id="282" r:id="rId8"/>
    <p:sldId id="283" r:id="rId9"/>
    <p:sldId id="284" r:id="rId10"/>
    <p:sldId id="279" r:id="rId11"/>
    <p:sldId id="286" r:id="rId12"/>
    <p:sldId id="285" r:id="rId13"/>
    <p:sldId id="287" r:id="rId14"/>
    <p:sldId id="275" r:id="rId15"/>
    <p:sldId id="280" r:id="rId16"/>
    <p:sldId id="262" r:id="rId17"/>
    <p:sldId id="264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CBC0E9-3AD1-4C88-ABFB-99EC3A30B36D}" v="2" dt="2023-10-06T13:10:10.878"/>
    <p1510:client id="{4ABBFE79-7EAC-40E7-9B12-0C732FD64F93}" v="20" dt="2023-10-06T11:26:37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14F65-9D0C-4EDB-B48B-25333AC4F062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FED31-9A84-443E-823D-24B654506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5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D776-BCEE-39CE-4F2C-398229B15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8192C-3196-D15B-BCCB-494944BD1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54207-3C24-C72F-77BA-CE9B90D0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5F8D4-1CD0-60E6-C645-8A130E8BC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8AE16-1191-6DE9-0F9F-8232DB88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9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8219D-65D7-7282-0EB7-9ADC5624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4CF92-EBEC-05C9-4309-1DFAD5EFC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8115-FD1E-0E71-CC58-E4E9B8C4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70F5A-4762-CC4C-B6C5-D4D4BFC1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6E80A-0D3D-D583-E21B-C611967F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7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A5B94-B1AF-6D25-5BD8-8054BB098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0AFF1-AF12-49D1-D285-AA4080C02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ED249-013A-0858-EA49-2D180F4B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CD408-5E21-8E2F-6FEC-4E6B3688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2644D-0296-F734-00E1-1DBF6DAE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5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D3365-B665-AE5D-F1D8-B035686B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1FA4D-B7EC-BDFE-4584-5F87C34FB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4F48A-E8F6-0CA6-E6A1-09E6DFCF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AEEA6-C119-E59B-4B32-4CF21B93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BFBEB-811D-9A9D-E027-E09A446A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30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1C809-96FC-D20B-277F-AE2E0D7F6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56C2-3EF2-AB00-B609-4DA7CD295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BFC64-E21F-AF44-F870-216ACAAEC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9A48D-3B77-2590-BF31-C4C266210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0E78D-8C19-70B9-3894-08C39ED1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0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7EA6-7C1C-B25B-61A7-209D38A99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2452F-7461-7387-28BB-33552C975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8FA6F-2748-3877-369F-85ACD41B7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73A29-5FFD-69D8-6950-EE686F3B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7C0B7-020D-85B6-8A3D-B3219E442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3832C-76B2-90B1-5AB9-010E972B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DFB1A-01D9-3A78-AB17-9EF0D4D9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B8784-286D-D911-20BF-F4E6447EE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93DE6D-E098-8D87-EDE2-C029F7317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25D3F3-A53D-87BE-C1C2-616B6B52C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BD64A1-8418-C8BE-554C-19F873248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A1A930-EDDF-E9EE-076B-424FB1EE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3E80C-CEB3-97E8-E447-5A9AD4E3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EB94AD-D200-C287-6173-7D9A0FA8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89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FD8FC-2AD7-1DE4-C23A-3C989257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F3BFE6-F3E9-C55F-F278-3A26D2E6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956F57-B204-18FC-86A5-76437128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0442C-CE23-829E-7CE4-619E8BCD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8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7B812D-8FD4-EC8A-D12C-A9816C1C9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F1624-FCFA-B69A-BAF9-57FFF720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959D8-6A0A-CEE0-6901-63694795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8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7C713-03CD-C638-67FE-4DBE9008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67C1F-12F4-E9AD-5FB4-9866ABB96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06D06-A406-301F-0CBD-E0D55A4F8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D792C-BC58-9C2B-EDE2-479187BB3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0D3D9-2701-127C-DEEF-24FAAA25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5FC51-511F-3C2D-A59F-E96F5825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25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104F-5B74-DCE2-F435-6175C8B5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852ACE-1DF0-0A54-5DF6-FFB3CC274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C964D-5B91-4E08-D524-284E1C042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6DB86-43E4-DF4C-3EBB-DD8E9280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67AE2-5882-28E1-46CB-49118FDA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341BA-D99D-58D4-F026-3E4BB376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8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074B5E-2E4A-894F-A206-0750FBA1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8D084-0D63-D490-5B16-AAF57D4C9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3770E-6E3B-23C3-F22E-CBFDA0054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CC8B0-B2DF-4022-8924-E3710632CB73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8BC8D-9ACB-8B06-E6FC-1AB27F83B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652AA-6420-1FD0-D920-897579DE2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015E-D68B-4E5B-9FE3-42AC479FB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69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bigailbaker@brownhillsoa.co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qualifications.pearson.com/en/qualifications/edexcel-gcses/english-literature-2015.html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continuityoak.org.uk/less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bitesize/examspecs/z3f3mnb" TargetMode="External"/><Relationship Id="rId5" Type="http://schemas.openxmlformats.org/officeDocument/2006/relationships/hyperlink" Target="https://www.youtube.com/@mr_mdking" TargetMode="External"/><Relationship Id="rId4" Type="http://schemas.openxmlformats.org/officeDocument/2006/relationships/hyperlink" Target="https://www.bbc.co.uk/bitesize/examspecs/z2whg8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2F1F-2227-17DB-4F17-6C6344B3A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950" y="941992"/>
            <a:ext cx="7439186" cy="3040493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GCSE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English Language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English Literature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D87B2-E832-6511-D5F3-79A424E2B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365" y="4393697"/>
            <a:ext cx="6238356" cy="196375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Subject Lead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Mrs A Baker</a:t>
            </a:r>
          </a:p>
          <a:p>
            <a:r>
              <a:rPr lang="en-GB" sz="3600" b="1" dirty="0">
                <a:solidFill>
                  <a:srgbClr val="FF0000"/>
                </a:solidFill>
                <a:hlinkClick r:id="rId2"/>
              </a:rPr>
              <a:t>abigailbaker@brownhillsoa.co.uk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7" name="Picture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3FB1D425-5C65-33DC-7D9A-DECF7408B0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295" y="900437"/>
            <a:ext cx="4627535" cy="462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9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0598-24A5-24CB-4CDE-143DC3AE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5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November PPE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74D9C12-4A4B-7029-C2FD-B58CDED16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70" y="5355770"/>
            <a:ext cx="1502229" cy="150222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8EA4F-9355-C9CE-2563-9B56E3DB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85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/>
              <a:t>English Language Paper 2: Revision</a:t>
            </a:r>
          </a:p>
          <a:p>
            <a:r>
              <a:rPr lang="en-GB" dirty="0"/>
              <a:t>The writing task for this exam will ask students to write a story or a piece of personal writing.</a:t>
            </a:r>
          </a:p>
          <a:p>
            <a:r>
              <a:rPr lang="en-GB" dirty="0"/>
              <a:t>Student’s will be given a prompt. For example: ‘The Power of Nature’</a:t>
            </a:r>
          </a:p>
          <a:p>
            <a:r>
              <a:rPr lang="en-GB" dirty="0"/>
              <a:t>Students need to be able to plan and write imaginatively and creatively.</a:t>
            </a:r>
          </a:p>
          <a:p>
            <a:r>
              <a:rPr lang="en-GB" dirty="0"/>
              <a:t>Planning and practice is key!</a:t>
            </a:r>
          </a:p>
        </p:txBody>
      </p:sp>
    </p:spTree>
    <p:extLst>
      <p:ext uri="{BB962C8B-B14F-4D97-AF65-F5344CB8AC3E}">
        <p14:creationId xmlns:p14="http://schemas.microsoft.com/office/powerpoint/2010/main" val="3904860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0598-24A5-24CB-4CDE-143DC3AE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5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Home Learning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74D9C12-4A4B-7029-C2FD-B58CDED16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70" y="5355770"/>
            <a:ext cx="1502229" cy="150222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8EA4F-9355-C9CE-2563-9B56E3DB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85" y="1690688"/>
            <a:ext cx="9984475" cy="4351338"/>
          </a:xfrm>
        </p:spPr>
        <p:txBody>
          <a:bodyPr>
            <a:normAutofit fontScale="92500"/>
          </a:bodyPr>
          <a:lstStyle/>
          <a:p>
            <a:r>
              <a:rPr lang="en-GB" sz="3200" dirty="0"/>
              <a:t>It is vital that home learning is completed and completed to a high standard. </a:t>
            </a:r>
          </a:p>
          <a:p>
            <a:r>
              <a:rPr lang="en-GB" sz="3200" dirty="0"/>
              <a:t>A lot of home learning for English is exam style questions and requires an extended writing response.</a:t>
            </a:r>
          </a:p>
          <a:p>
            <a:r>
              <a:rPr lang="en-GB" sz="3200" dirty="0"/>
              <a:t>Students should be spending from 30-60 minutes on a question, depending on which exam question they have been given.</a:t>
            </a:r>
          </a:p>
          <a:p>
            <a:r>
              <a:rPr lang="en-GB" sz="3200" dirty="0"/>
              <a:t>We interleave our home learning to ensure that students are practicing different questions regularly ready for the exams. </a:t>
            </a:r>
          </a:p>
        </p:txBody>
      </p:sp>
    </p:spTree>
    <p:extLst>
      <p:ext uri="{BB962C8B-B14F-4D97-AF65-F5344CB8AC3E}">
        <p14:creationId xmlns:p14="http://schemas.microsoft.com/office/powerpoint/2010/main" val="207249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0598-24A5-24CB-4CDE-143DC3AE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5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Supporting at home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74D9C12-4A4B-7029-C2FD-B58CDED16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70" y="5355770"/>
            <a:ext cx="1502229" cy="150222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8EA4F-9355-C9CE-2563-9B56E3DB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85" y="1690688"/>
            <a:ext cx="10370185" cy="4351338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Help with quizzing about the A Christmas Carol for Literature for the mocks.</a:t>
            </a:r>
          </a:p>
          <a:p>
            <a:pPr marL="0" indent="0">
              <a:buNone/>
            </a:pPr>
            <a:r>
              <a:rPr lang="en-GB" sz="3200" dirty="0"/>
              <a:t>‘What can you tell me about the novel?’ </a:t>
            </a:r>
            <a:br>
              <a:rPr lang="en-GB" sz="3200" dirty="0"/>
            </a:br>
            <a:r>
              <a:rPr lang="en-GB" sz="3200" dirty="0"/>
              <a:t>‘What can you tell me about Scrooge?’</a:t>
            </a:r>
          </a:p>
          <a:p>
            <a:r>
              <a:rPr lang="en-GB" sz="3200" dirty="0"/>
              <a:t>Check in with what revision/home learning they have.</a:t>
            </a:r>
          </a:p>
          <a:p>
            <a:r>
              <a:rPr lang="en-GB" sz="3200" dirty="0"/>
              <a:t>Encourage </a:t>
            </a:r>
            <a:r>
              <a:rPr lang="en-GB" sz="3200" b="1" dirty="0"/>
              <a:t>reading</a:t>
            </a:r>
            <a:r>
              <a:rPr lang="en-GB" sz="3200" dirty="0"/>
              <a:t> novels, articles and any other form of texts they are interested in.</a:t>
            </a:r>
          </a:p>
          <a:p>
            <a:r>
              <a:rPr lang="en-GB" sz="3200" dirty="0"/>
              <a:t>This will immensely help develop your child’s spelling, vocabulary and creativity! </a:t>
            </a:r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657243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D529-DEEF-E60D-99D7-9412C251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0DE5-87B1-2601-82F8-C173353A4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You have student versions of specification to take home with you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You have a knowledge organiser for A Christmas Carol to take home with you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You also have a checklist of what is coming up in the mock exams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F90ACE29-326B-BDDA-B6E2-72EBFCE81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011" y="5049487"/>
            <a:ext cx="1921577" cy="19215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2D096A-DC9F-64EF-767A-D5C55E959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63" y="4519436"/>
            <a:ext cx="1646873" cy="2054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20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D529-DEEF-E60D-99D7-9412C251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Useful online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0DE5-87B1-2601-82F8-C173353A4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Curriculum - Curriculum (continuityoak.org.uk)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Edexcel GCSE English Literature (9-1) from 2015 | Pearson qualifications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GCSE English Literature - Edexcel - BBC Bitesize</a:t>
            </a:r>
            <a:endParaRPr lang="en-GB" sz="2400" u="sng" dirty="0">
              <a:solidFill>
                <a:srgbClr val="0000FF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hlinkClick r:id="rId5"/>
              </a:rPr>
              <a:t>Mr King - YouTube</a:t>
            </a:r>
            <a:endParaRPr lang="en-US" sz="2400" dirty="0">
              <a:hlinkClick r:id="" action="ppaction://noactio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hlinkClick r:id="" action="ppaction://noaction"/>
              </a:rPr>
              <a:t>English Language (9-1) - J351 - OCR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hlinkClick r:id="rId6"/>
              </a:rPr>
              <a:t>GCSE English Language - OCR - BBC Bitesize</a:t>
            </a:r>
            <a:endParaRPr lang="en-GB" sz="24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u="sng" dirty="0">
              <a:solidFill>
                <a:srgbClr val="0000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93DE469A-CB7B-CB95-DABF-0552B2217F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011" y="5049487"/>
            <a:ext cx="1921577" cy="19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02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2F1F-2227-17DB-4F17-6C6344B3A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32" y="2102423"/>
            <a:ext cx="7439186" cy="2653149"/>
          </a:xfrm>
        </p:spPr>
        <p:txBody>
          <a:bodyPr>
            <a:normAutofit/>
          </a:bodyPr>
          <a:lstStyle/>
          <a:p>
            <a:br>
              <a:rPr lang="en-GB" b="1" dirty="0">
                <a:latin typeface="+mn-lt"/>
              </a:rPr>
            </a:br>
            <a:r>
              <a:rPr lang="en-GB" dirty="0">
                <a:latin typeface="+mn-lt"/>
              </a:rPr>
              <a:t>Thank you!</a:t>
            </a:r>
            <a:br>
              <a:rPr lang="en-GB" b="1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pic>
        <p:nvPicPr>
          <p:cNvPr id="7" name="Picture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3FB1D425-5C65-33DC-7D9A-DECF7408B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03" y="1115231"/>
            <a:ext cx="4627535" cy="462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22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0598-24A5-24CB-4CDE-143DC3AE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5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November PPE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74D9C12-4A4B-7029-C2FD-B58CDED16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70" y="5355770"/>
            <a:ext cx="1502229" cy="150222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8EA4F-9355-C9CE-2563-9B56E3DB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85" y="1690687"/>
            <a:ext cx="10161896" cy="480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i="1" dirty="0"/>
              <a:t>Preparation: Reading</a:t>
            </a:r>
          </a:p>
          <a:p>
            <a:r>
              <a:rPr lang="en-GB" dirty="0"/>
              <a:t>For both Literature and Language GCSE, students are required to read extracts.</a:t>
            </a:r>
          </a:p>
          <a:p>
            <a:r>
              <a:rPr lang="en-GB" dirty="0"/>
              <a:t>The extracts are usually three-quarters to a full page.</a:t>
            </a:r>
          </a:p>
          <a:p>
            <a:r>
              <a:rPr lang="en-GB" dirty="0"/>
              <a:t>It is important that students know how long it takes them to read that amount of writing, as this can affect how long they have to answer a question.</a:t>
            </a:r>
          </a:p>
          <a:p>
            <a:r>
              <a:rPr lang="en-GB" dirty="0"/>
              <a:t>For example: A Christmas Carol Part A is an extract questions and is worth 20 marks. Students should spend 20 minutes on the question, if they take 6 minutes reading and annotating, they have 14 minutes to write a response.</a:t>
            </a:r>
          </a:p>
        </p:txBody>
      </p:sp>
    </p:spTree>
    <p:extLst>
      <p:ext uri="{BB962C8B-B14F-4D97-AF65-F5344CB8AC3E}">
        <p14:creationId xmlns:p14="http://schemas.microsoft.com/office/powerpoint/2010/main" val="340657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0598-24A5-24CB-4CDE-143DC3AE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5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November PPE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74D9C12-4A4B-7029-C2FD-B58CDED16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70" y="5355770"/>
            <a:ext cx="1502229" cy="150222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8EA4F-9355-C9CE-2563-9B56E3DB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85" y="1690688"/>
            <a:ext cx="1037018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i="1" dirty="0"/>
              <a:t>English Literature Paper 2: Revision</a:t>
            </a:r>
          </a:p>
          <a:p>
            <a:r>
              <a:rPr lang="en-GB" dirty="0"/>
              <a:t>It is recommended that students re-read A Christmas Carol before the exam.</a:t>
            </a:r>
          </a:p>
          <a:p>
            <a:r>
              <a:rPr lang="en-GB" dirty="0"/>
              <a:t>Students need to complete self-quizzing on the plot, characters and themes.</a:t>
            </a:r>
          </a:p>
          <a:p>
            <a:r>
              <a:rPr lang="en-GB" dirty="0"/>
              <a:t>It is desirable that at this stage, that students know some quotations off by heart from the text. Particularly Scrooge as he is the protagonist.</a:t>
            </a:r>
          </a:p>
          <a:p>
            <a:r>
              <a:rPr lang="en-GB" dirty="0"/>
              <a:t>To make the quotations that are remembered meaningful, students need to be able to articulate what the quotations shows about a character or theme. </a:t>
            </a:r>
          </a:p>
          <a:p>
            <a:endParaRPr lang="en-GB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30444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0598-24A5-24CB-4CDE-143DC3AE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5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November PPE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74D9C12-4A4B-7029-C2FD-B58CDED16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70" y="5355770"/>
            <a:ext cx="1502229" cy="150222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8EA4F-9355-C9CE-2563-9B56E3DB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85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/>
              <a:t>English Literature Paper 2: Revision</a:t>
            </a:r>
          </a:p>
          <a:p>
            <a:r>
              <a:rPr lang="en-GB" dirty="0"/>
              <a:t>Part A of A Christmas Carol is a language and structure analysis question.</a:t>
            </a:r>
          </a:p>
          <a:p>
            <a:r>
              <a:rPr lang="en-GB" dirty="0"/>
              <a:t>Students need to be able to identify language/structure from an extract and explain confidently and perceptively what it implies.</a:t>
            </a:r>
          </a:p>
          <a:p>
            <a:r>
              <a:rPr lang="en-GB" dirty="0"/>
              <a:t>Students have annotated copies of the novel to aid revision of this skill.</a:t>
            </a:r>
          </a:p>
          <a:p>
            <a:r>
              <a:rPr lang="en-GB" dirty="0"/>
              <a:t>Students should also practice analysing single quotations in the form of a mind map.</a:t>
            </a:r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54419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F4365-188E-D9FD-42FC-5FFBA836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>
                <a:latin typeface="+mn-lt"/>
              </a:rPr>
              <a:t>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CA4D21-AE68-6FFA-F4B1-4844F2B288DA}"/>
              </a:ext>
            </a:extLst>
          </p:cNvPr>
          <p:cNvSpPr txBox="1"/>
          <p:nvPr/>
        </p:nvSpPr>
        <p:spPr>
          <a:xfrm>
            <a:off x="3384645" y="2961564"/>
            <a:ext cx="6032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i="1" dirty="0"/>
              <a:t>“solitary as an oyster”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BE9EE8-617B-D9A5-D856-2E5AD82F56D7}"/>
              </a:ext>
            </a:extLst>
          </p:cNvPr>
          <p:cNvSpPr txBox="1"/>
          <p:nvPr/>
        </p:nvSpPr>
        <p:spPr>
          <a:xfrm>
            <a:off x="1269242" y="2007457"/>
            <a:ext cx="1897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Describing Scrooge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8766C4-0A76-CB4C-4409-C6E794536246}"/>
              </a:ext>
            </a:extLst>
          </p:cNvPr>
          <p:cNvSpPr txBox="1"/>
          <p:nvPr/>
        </p:nvSpPr>
        <p:spPr>
          <a:xfrm>
            <a:off x="1749188" y="4109330"/>
            <a:ext cx="3027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Solitary = adjective</a:t>
            </a:r>
          </a:p>
          <a:p>
            <a:r>
              <a:rPr lang="en-GB" sz="2800" i="1" dirty="0"/>
              <a:t>Scrooge is alone and likes being alone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7212EC-89DF-7B10-2933-FFF2A5982E85}"/>
              </a:ext>
            </a:extLst>
          </p:cNvPr>
          <p:cNvSpPr txBox="1"/>
          <p:nvPr/>
        </p:nvSpPr>
        <p:spPr>
          <a:xfrm>
            <a:off x="5432947" y="2007457"/>
            <a:ext cx="3027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Simile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33A0B-54E8-D821-7D0A-E24129BBAD05}"/>
              </a:ext>
            </a:extLst>
          </p:cNvPr>
          <p:cNvSpPr txBox="1"/>
          <p:nvPr/>
        </p:nvSpPr>
        <p:spPr>
          <a:xfrm>
            <a:off x="8460475" y="4463885"/>
            <a:ext cx="3027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Oysters have pearls – a hidden pearl in Scrooge? Is he capable of change?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21833C-5C4B-A7DF-2596-AD822C964281}"/>
              </a:ext>
            </a:extLst>
          </p:cNvPr>
          <p:cNvSpPr txBox="1"/>
          <p:nvPr/>
        </p:nvSpPr>
        <p:spPr>
          <a:xfrm>
            <a:off x="8599228" y="977017"/>
            <a:ext cx="3027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Negative connotations of his personality </a:t>
            </a:r>
          </a:p>
        </p:txBody>
      </p:sp>
    </p:spTree>
    <p:extLst>
      <p:ext uri="{BB962C8B-B14F-4D97-AF65-F5344CB8AC3E}">
        <p14:creationId xmlns:p14="http://schemas.microsoft.com/office/powerpoint/2010/main" val="404795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0598-24A5-24CB-4CDE-143DC3AE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5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November PPE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74D9C12-4A4B-7029-C2FD-B58CDED16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70" y="5355770"/>
            <a:ext cx="1502229" cy="150222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8EA4F-9355-C9CE-2563-9B56E3DB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85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/>
              <a:t>English Literature Paper 2: Revision</a:t>
            </a:r>
          </a:p>
          <a:p>
            <a:r>
              <a:rPr lang="en-GB" dirty="0"/>
              <a:t>Part B of A Christmas Carol is a question on a theme/character based on the whole text.</a:t>
            </a:r>
          </a:p>
          <a:p>
            <a:r>
              <a:rPr lang="en-GB" dirty="0"/>
              <a:t>Students need to be able to write about any moment from the text confidently and perceptively.</a:t>
            </a:r>
          </a:p>
          <a:p>
            <a:r>
              <a:rPr lang="en-GB" dirty="0"/>
              <a:t>This links back to the recommendation of re-reading the text and learning quotations.</a:t>
            </a:r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4920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0598-24A5-24CB-4CDE-143DC3AE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5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November PPE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74D9C12-4A4B-7029-C2FD-B58CDED16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70" y="5355770"/>
            <a:ext cx="1502229" cy="150222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8EA4F-9355-C9CE-2563-9B56E3DB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85" y="1690687"/>
            <a:ext cx="10776045" cy="46691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i="1" dirty="0"/>
              <a:t>English Literature Paper 2: Revision</a:t>
            </a:r>
          </a:p>
          <a:p>
            <a:r>
              <a:rPr lang="en-GB" dirty="0"/>
              <a:t>Relationships Poetry Anthology </a:t>
            </a:r>
          </a:p>
          <a:p>
            <a:r>
              <a:rPr lang="en-GB" dirty="0"/>
              <a:t>Students must write a comparison of two poems and how they represent relationships. This could be a memory of a relationship, desire, conflict in a relationship, losing a loved one etc.</a:t>
            </a:r>
          </a:p>
          <a:p>
            <a:r>
              <a:rPr lang="en-GB" dirty="0"/>
              <a:t>Again, language and structure must be analysed in the comparison, as well as form and context.</a:t>
            </a:r>
          </a:p>
          <a:p>
            <a:r>
              <a:rPr lang="en-GB" dirty="0"/>
              <a:t>Students have their annotated copies of the anthology to read and revise from. </a:t>
            </a:r>
          </a:p>
          <a:p>
            <a:r>
              <a:rPr lang="en-GB" dirty="0"/>
              <a:t>Unseen Poetry – same skills from the anthology question, no context required. </a:t>
            </a:r>
          </a:p>
          <a:p>
            <a:r>
              <a:rPr lang="en-GB" dirty="0"/>
              <a:t>Students must show they have developed their own thoughts and ideas about the poems.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66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F4365-188E-D9FD-42FC-5FFBA836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>
                <a:latin typeface="+mn-lt"/>
              </a:rPr>
              <a:t>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CA4D21-AE68-6FFA-F4B1-4844F2B288DA}"/>
              </a:ext>
            </a:extLst>
          </p:cNvPr>
          <p:cNvSpPr txBox="1"/>
          <p:nvPr/>
        </p:nvSpPr>
        <p:spPr>
          <a:xfrm>
            <a:off x="2852382" y="2628118"/>
            <a:ext cx="79157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/>
              <a:t>“I gave commands; </a:t>
            </a:r>
            <a:br>
              <a:rPr lang="en-US" sz="4400" i="1" dirty="0"/>
            </a:br>
            <a:r>
              <a:rPr lang="en-US" sz="4400" i="1" dirty="0"/>
              <a:t>Then all smiles stopped together.”</a:t>
            </a:r>
            <a:endParaRPr lang="en-GB" sz="44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BE9EE8-617B-D9A5-D856-2E5AD82F56D7}"/>
              </a:ext>
            </a:extLst>
          </p:cNvPr>
          <p:cNvSpPr txBox="1"/>
          <p:nvPr/>
        </p:nvSpPr>
        <p:spPr>
          <a:xfrm>
            <a:off x="930322" y="1600515"/>
            <a:ext cx="18970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The Duke showing his authority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8766C4-0A76-CB4C-4409-C6E794536246}"/>
              </a:ext>
            </a:extLst>
          </p:cNvPr>
          <p:cNvSpPr txBox="1"/>
          <p:nvPr/>
        </p:nvSpPr>
        <p:spPr>
          <a:xfrm>
            <a:off x="1721892" y="4676993"/>
            <a:ext cx="3027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Controlling – the Duke did not want his wife smiling at others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7212EC-89DF-7B10-2933-FFF2A5982E85}"/>
              </a:ext>
            </a:extLst>
          </p:cNvPr>
          <p:cNvSpPr txBox="1"/>
          <p:nvPr/>
        </p:nvSpPr>
        <p:spPr>
          <a:xfrm>
            <a:off x="5827594" y="4013183"/>
            <a:ext cx="3027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Verb = stopped</a:t>
            </a:r>
          </a:p>
          <a:p>
            <a:r>
              <a:rPr lang="en-GB" sz="2800" i="1" dirty="0"/>
              <a:t>Ending her life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33A0B-54E8-D821-7D0A-E24129BBAD05}"/>
              </a:ext>
            </a:extLst>
          </p:cNvPr>
          <p:cNvSpPr txBox="1"/>
          <p:nvPr/>
        </p:nvSpPr>
        <p:spPr>
          <a:xfrm>
            <a:off x="9487468" y="4074668"/>
            <a:ext cx="3027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The full stop demonstrates a finality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21833C-5C4B-A7DF-2596-AD822C964281}"/>
              </a:ext>
            </a:extLst>
          </p:cNvPr>
          <p:cNvSpPr txBox="1"/>
          <p:nvPr/>
        </p:nvSpPr>
        <p:spPr>
          <a:xfrm>
            <a:off x="7534703" y="1258955"/>
            <a:ext cx="3027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Very strong clue that the Duke had his wife killed</a:t>
            </a:r>
          </a:p>
        </p:txBody>
      </p:sp>
    </p:spTree>
    <p:extLst>
      <p:ext uri="{BB962C8B-B14F-4D97-AF65-F5344CB8AC3E}">
        <p14:creationId xmlns:p14="http://schemas.microsoft.com/office/powerpoint/2010/main" val="212096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0598-24A5-24CB-4CDE-143DC3AE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5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November PPE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74D9C12-4A4B-7029-C2FD-B58CDED16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70" y="5355770"/>
            <a:ext cx="1502229" cy="150222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8EA4F-9355-C9CE-2563-9B56E3DB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85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/>
              <a:t>English Language Paper 2: Revision</a:t>
            </a:r>
          </a:p>
          <a:p>
            <a:r>
              <a:rPr lang="en-GB" dirty="0"/>
              <a:t>The English Language exam tests student’s reading and writing skills.</a:t>
            </a:r>
          </a:p>
          <a:p>
            <a:r>
              <a:rPr lang="en-GB" dirty="0"/>
              <a:t>Some of the skills for Literature transfer over to this exam.</a:t>
            </a:r>
          </a:p>
          <a:p>
            <a:r>
              <a:rPr lang="en-GB" dirty="0"/>
              <a:t>For example, the students must read two extracts and answer two language and structure questions. </a:t>
            </a:r>
          </a:p>
          <a:p>
            <a:r>
              <a:rPr lang="en-GB" dirty="0"/>
              <a:t>This exam also tests student’s ability to form their own opinions and ideas about the texts. </a:t>
            </a:r>
          </a:p>
          <a:p>
            <a:r>
              <a:rPr lang="en-GB" dirty="0"/>
              <a:t>It also has a creative writing task.</a:t>
            </a:r>
          </a:p>
        </p:txBody>
      </p:sp>
    </p:spTree>
    <p:extLst>
      <p:ext uri="{BB962C8B-B14F-4D97-AF65-F5344CB8AC3E}">
        <p14:creationId xmlns:p14="http://schemas.microsoft.com/office/powerpoint/2010/main" val="1965205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16330FDD464448F8A096283F7693C" ma:contentTypeVersion="17" ma:contentTypeDescription="Create a new document." ma:contentTypeScope="" ma:versionID="d4cd46c2aa3f1bb0c09b7d71aa83636d">
  <xsd:schema xmlns:xsd="http://www.w3.org/2001/XMLSchema" xmlns:xs="http://www.w3.org/2001/XMLSchema" xmlns:p="http://schemas.microsoft.com/office/2006/metadata/properties" xmlns:ns2="9859d9fa-abf5-452e-8251-76a84a04b490" xmlns:ns3="8f7edd7e-e0f9-4931-b3f9-b2f02ce0fc74" targetNamespace="http://schemas.microsoft.com/office/2006/metadata/properties" ma:root="true" ma:fieldsID="25509a3d0a6459d89357599df1e8b349" ns2:_="" ns3:_="">
    <xsd:import namespace="9859d9fa-abf5-452e-8251-76a84a04b490"/>
    <xsd:import namespace="8f7edd7e-e0f9-4931-b3f9-b2f02ce0f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9d9fa-abf5-452e-8251-76a84a04b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edd7e-e0f9-4931-b3f9-b2f02ce0fc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ee08302-c0fa-4238-a1ec-68c1e69a672c}" ma:internalName="TaxCatchAll" ma:showField="CatchAllData" ma:web="8f7edd7e-e0f9-4931-b3f9-b2f02ce0f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edd7e-e0f9-4931-b3f9-b2f02ce0fc74" xsi:nil="true"/>
    <lcf76f155ced4ddcb4097134ff3c332f xmlns="9859d9fa-abf5-452e-8251-76a84a04b4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4D1A9D-D129-4506-AB14-5FAC6C1652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1C2B9B-874C-4B01-B99A-B944CDE96CBD}"/>
</file>

<file path=customXml/itemProps3.xml><?xml version="1.0" encoding="utf-8"?>
<ds:datastoreItem xmlns:ds="http://schemas.openxmlformats.org/officeDocument/2006/customXml" ds:itemID="{B7C341CF-F0D8-415A-BEA2-527F0C601FA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949e63b8-a6d9-486f-94c6-b315e6c39cb3"/>
    <ds:schemaRef ds:uri="765e54d9-51e4-46b4-9cd3-2b4634e7af8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933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GCSE  English Language English Literature</vt:lpstr>
      <vt:lpstr>November PPE</vt:lpstr>
      <vt:lpstr>November PPE</vt:lpstr>
      <vt:lpstr>November PPE</vt:lpstr>
      <vt:lpstr>Example</vt:lpstr>
      <vt:lpstr>November PPE</vt:lpstr>
      <vt:lpstr>November PPE</vt:lpstr>
      <vt:lpstr>Example</vt:lpstr>
      <vt:lpstr>November PPE</vt:lpstr>
      <vt:lpstr>November PPE</vt:lpstr>
      <vt:lpstr>Home Learning</vt:lpstr>
      <vt:lpstr>Supporting at home</vt:lpstr>
      <vt:lpstr>Resources</vt:lpstr>
      <vt:lpstr>Useful online resources </vt:lpstr>
      <vt:lpstr> 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 English Language English Literature</dc:title>
  <dc:creator>Abigail Baker</dc:creator>
  <cp:lastModifiedBy>Abigail Baker</cp:lastModifiedBy>
  <cp:revision>2</cp:revision>
  <dcterms:created xsi:type="dcterms:W3CDTF">2023-10-04T19:24:54Z</dcterms:created>
  <dcterms:modified xsi:type="dcterms:W3CDTF">2023-10-06T13:14:26Z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0x01010094916330FDD464448F8A096283F7693C</vt:lpwstr>
  </property>
</Properties>
</file>