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6"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8" d="100"/>
          <a:sy n="108" d="100"/>
        </p:scale>
        <p:origin x="63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presProps" Target="presProps.xml"/><Relationship Id="rId12" Type="http://schemas.openxmlformats.org/officeDocument/2006/relationships/customXml" Target="../customXml/item2.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A81E-079F-647A-E102-E5AC3A419A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60AF276-F5DC-9E6C-96E3-607302C9CB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82AC0D2-F87E-D3FF-966C-BEBCCD9C4F42}"/>
              </a:ext>
            </a:extLst>
          </p:cNvPr>
          <p:cNvSpPr>
            <a:spLocks noGrp="1"/>
          </p:cNvSpPr>
          <p:nvPr>
            <p:ph type="dt" sz="half" idx="10"/>
          </p:nvPr>
        </p:nvSpPr>
        <p:spPr/>
        <p:txBody>
          <a:bodyPr/>
          <a:lstStyle/>
          <a:p>
            <a:fld id="{0044FE9A-79D3-4091-99E7-4FCFF2164284}" type="datetimeFigureOut">
              <a:rPr lang="en-GB" smtClean="0"/>
              <a:t>25/09/2023</a:t>
            </a:fld>
            <a:endParaRPr lang="en-GB"/>
          </a:p>
        </p:txBody>
      </p:sp>
      <p:sp>
        <p:nvSpPr>
          <p:cNvPr id="5" name="Footer Placeholder 4">
            <a:extLst>
              <a:ext uri="{FF2B5EF4-FFF2-40B4-BE49-F238E27FC236}">
                <a16:creationId xmlns:a16="http://schemas.microsoft.com/office/drawing/2014/main" id="{FB73ECFB-E6F6-2769-141D-49AF94C395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B26103-7735-8804-6A30-3F558BC5469A}"/>
              </a:ext>
            </a:extLst>
          </p:cNvPr>
          <p:cNvSpPr>
            <a:spLocks noGrp="1"/>
          </p:cNvSpPr>
          <p:nvPr>
            <p:ph type="sldNum" sz="quarter" idx="12"/>
          </p:nvPr>
        </p:nvSpPr>
        <p:spPr/>
        <p:txBody>
          <a:bodyPr/>
          <a:lstStyle/>
          <a:p>
            <a:fld id="{F996A71A-B970-4F23-A15F-11FA5A8D1C65}" type="slidenum">
              <a:rPr lang="en-GB" smtClean="0"/>
              <a:t>‹#›</a:t>
            </a:fld>
            <a:endParaRPr lang="en-GB"/>
          </a:p>
        </p:txBody>
      </p:sp>
    </p:spTree>
    <p:extLst>
      <p:ext uri="{BB962C8B-B14F-4D97-AF65-F5344CB8AC3E}">
        <p14:creationId xmlns:p14="http://schemas.microsoft.com/office/powerpoint/2010/main" val="3781297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F621B-9D41-7810-68B2-E9E0CFAE54A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8045D5-60E5-EF63-58EB-3C71EA5E98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A724AA-DA20-3B84-44DF-672DBA0B81F9}"/>
              </a:ext>
            </a:extLst>
          </p:cNvPr>
          <p:cNvSpPr>
            <a:spLocks noGrp="1"/>
          </p:cNvSpPr>
          <p:nvPr>
            <p:ph type="dt" sz="half" idx="10"/>
          </p:nvPr>
        </p:nvSpPr>
        <p:spPr/>
        <p:txBody>
          <a:bodyPr/>
          <a:lstStyle/>
          <a:p>
            <a:fld id="{0044FE9A-79D3-4091-99E7-4FCFF2164284}" type="datetimeFigureOut">
              <a:rPr lang="en-GB" smtClean="0"/>
              <a:t>25/09/2023</a:t>
            </a:fld>
            <a:endParaRPr lang="en-GB"/>
          </a:p>
        </p:txBody>
      </p:sp>
      <p:sp>
        <p:nvSpPr>
          <p:cNvPr id="5" name="Footer Placeholder 4">
            <a:extLst>
              <a:ext uri="{FF2B5EF4-FFF2-40B4-BE49-F238E27FC236}">
                <a16:creationId xmlns:a16="http://schemas.microsoft.com/office/drawing/2014/main" id="{A7011702-2EA3-F790-FFAF-733BB628CE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19CC87-F8D4-8F02-4031-71B15C4DA9C6}"/>
              </a:ext>
            </a:extLst>
          </p:cNvPr>
          <p:cNvSpPr>
            <a:spLocks noGrp="1"/>
          </p:cNvSpPr>
          <p:nvPr>
            <p:ph type="sldNum" sz="quarter" idx="12"/>
          </p:nvPr>
        </p:nvSpPr>
        <p:spPr/>
        <p:txBody>
          <a:bodyPr/>
          <a:lstStyle/>
          <a:p>
            <a:fld id="{F996A71A-B970-4F23-A15F-11FA5A8D1C65}" type="slidenum">
              <a:rPr lang="en-GB" smtClean="0"/>
              <a:t>‹#›</a:t>
            </a:fld>
            <a:endParaRPr lang="en-GB"/>
          </a:p>
        </p:txBody>
      </p:sp>
    </p:spTree>
    <p:extLst>
      <p:ext uri="{BB962C8B-B14F-4D97-AF65-F5344CB8AC3E}">
        <p14:creationId xmlns:p14="http://schemas.microsoft.com/office/powerpoint/2010/main" val="2799472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3A8D72-BDAC-52A7-1268-015AA9B06C8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AAC4B1-FE37-953A-A57A-4A88BEB71C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87F66B-EB6A-8B7F-DFEE-6E92CA0B87EE}"/>
              </a:ext>
            </a:extLst>
          </p:cNvPr>
          <p:cNvSpPr>
            <a:spLocks noGrp="1"/>
          </p:cNvSpPr>
          <p:nvPr>
            <p:ph type="dt" sz="half" idx="10"/>
          </p:nvPr>
        </p:nvSpPr>
        <p:spPr/>
        <p:txBody>
          <a:bodyPr/>
          <a:lstStyle/>
          <a:p>
            <a:fld id="{0044FE9A-79D3-4091-99E7-4FCFF2164284}" type="datetimeFigureOut">
              <a:rPr lang="en-GB" smtClean="0"/>
              <a:t>25/09/2023</a:t>
            </a:fld>
            <a:endParaRPr lang="en-GB"/>
          </a:p>
        </p:txBody>
      </p:sp>
      <p:sp>
        <p:nvSpPr>
          <p:cNvPr id="5" name="Footer Placeholder 4">
            <a:extLst>
              <a:ext uri="{FF2B5EF4-FFF2-40B4-BE49-F238E27FC236}">
                <a16:creationId xmlns:a16="http://schemas.microsoft.com/office/drawing/2014/main" id="{35592D7A-DB60-6829-C767-1AF94BEFCE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E0CA78-804C-2C26-649C-955CEF25E92C}"/>
              </a:ext>
            </a:extLst>
          </p:cNvPr>
          <p:cNvSpPr>
            <a:spLocks noGrp="1"/>
          </p:cNvSpPr>
          <p:nvPr>
            <p:ph type="sldNum" sz="quarter" idx="12"/>
          </p:nvPr>
        </p:nvSpPr>
        <p:spPr/>
        <p:txBody>
          <a:bodyPr/>
          <a:lstStyle/>
          <a:p>
            <a:fld id="{F996A71A-B970-4F23-A15F-11FA5A8D1C65}" type="slidenum">
              <a:rPr lang="en-GB" smtClean="0"/>
              <a:t>‹#›</a:t>
            </a:fld>
            <a:endParaRPr lang="en-GB"/>
          </a:p>
        </p:txBody>
      </p:sp>
    </p:spTree>
    <p:extLst>
      <p:ext uri="{BB962C8B-B14F-4D97-AF65-F5344CB8AC3E}">
        <p14:creationId xmlns:p14="http://schemas.microsoft.com/office/powerpoint/2010/main" val="2415841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CC523-3EE6-F9AE-CAE6-7929C95EA2D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15E41FF-2A4B-90D6-BF1A-E47ED04814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D4731A-B6FA-0119-0AE0-84F60188E4DD}"/>
              </a:ext>
            </a:extLst>
          </p:cNvPr>
          <p:cNvSpPr>
            <a:spLocks noGrp="1"/>
          </p:cNvSpPr>
          <p:nvPr>
            <p:ph type="dt" sz="half" idx="10"/>
          </p:nvPr>
        </p:nvSpPr>
        <p:spPr/>
        <p:txBody>
          <a:bodyPr/>
          <a:lstStyle/>
          <a:p>
            <a:fld id="{0044FE9A-79D3-4091-99E7-4FCFF2164284}" type="datetimeFigureOut">
              <a:rPr lang="en-GB" smtClean="0"/>
              <a:t>25/09/2023</a:t>
            </a:fld>
            <a:endParaRPr lang="en-GB"/>
          </a:p>
        </p:txBody>
      </p:sp>
      <p:sp>
        <p:nvSpPr>
          <p:cNvPr id="5" name="Footer Placeholder 4">
            <a:extLst>
              <a:ext uri="{FF2B5EF4-FFF2-40B4-BE49-F238E27FC236}">
                <a16:creationId xmlns:a16="http://schemas.microsoft.com/office/drawing/2014/main" id="{D32B257A-D2B7-46FF-0FD6-75A34671CB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6EC0AB-21E7-2215-3CC6-1BC7ACA6AD77}"/>
              </a:ext>
            </a:extLst>
          </p:cNvPr>
          <p:cNvSpPr>
            <a:spLocks noGrp="1"/>
          </p:cNvSpPr>
          <p:nvPr>
            <p:ph type="sldNum" sz="quarter" idx="12"/>
          </p:nvPr>
        </p:nvSpPr>
        <p:spPr/>
        <p:txBody>
          <a:bodyPr/>
          <a:lstStyle/>
          <a:p>
            <a:fld id="{F996A71A-B970-4F23-A15F-11FA5A8D1C65}" type="slidenum">
              <a:rPr lang="en-GB" smtClean="0"/>
              <a:t>‹#›</a:t>
            </a:fld>
            <a:endParaRPr lang="en-GB"/>
          </a:p>
        </p:txBody>
      </p:sp>
    </p:spTree>
    <p:extLst>
      <p:ext uri="{BB962C8B-B14F-4D97-AF65-F5344CB8AC3E}">
        <p14:creationId xmlns:p14="http://schemas.microsoft.com/office/powerpoint/2010/main" val="805508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40FE9-42A4-E528-8522-2284B67C7E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CE41E7A-5949-C350-9F62-EB1C03E8A7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422A01-26DA-3143-5576-90564AA341B5}"/>
              </a:ext>
            </a:extLst>
          </p:cNvPr>
          <p:cNvSpPr>
            <a:spLocks noGrp="1"/>
          </p:cNvSpPr>
          <p:nvPr>
            <p:ph type="dt" sz="half" idx="10"/>
          </p:nvPr>
        </p:nvSpPr>
        <p:spPr/>
        <p:txBody>
          <a:bodyPr/>
          <a:lstStyle/>
          <a:p>
            <a:fld id="{0044FE9A-79D3-4091-99E7-4FCFF2164284}" type="datetimeFigureOut">
              <a:rPr lang="en-GB" smtClean="0"/>
              <a:t>25/09/2023</a:t>
            </a:fld>
            <a:endParaRPr lang="en-GB"/>
          </a:p>
        </p:txBody>
      </p:sp>
      <p:sp>
        <p:nvSpPr>
          <p:cNvPr id="5" name="Footer Placeholder 4">
            <a:extLst>
              <a:ext uri="{FF2B5EF4-FFF2-40B4-BE49-F238E27FC236}">
                <a16:creationId xmlns:a16="http://schemas.microsoft.com/office/drawing/2014/main" id="{8851DADF-A84B-FB0C-14AF-245655DDAF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F649B3-5E29-DF39-D425-1B4F80BB6143}"/>
              </a:ext>
            </a:extLst>
          </p:cNvPr>
          <p:cNvSpPr>
            <a:spLocks noGrp="1"/>
          </p:cNvSpPr>
          <p:nvPr>
            <p:ph type="sldNum" sz="quarter" idx="12"/>
          </p:nvPr>
        </p:nvSpPr>
        <p:spPr/>
        <p:txBody>
          <a:bodyPr/>
          <a:lstStyle/>
          <a:p>
            <a:fld id="{F996A71A-B970-4F23-A15F-11FA5A8D1C65}" type="slidenum">
              <a:rPr lang="en-GB" smtClean="0"/>
              <a:t>‹#›</a:t>
            </a:fld>
            <a:endParaRPr lang="en-GB"/>
          </a:p>
        </p:txBody>
      </p:sp>
    </p:spTree>
    <p:extLst>
      <p:ext uri="{BB962C8B-B14F-4D97-AF65-F5344CB8AC3E}">
        <p14:creationId xmlns:p14="http://schemas.microsoft.com/office/powerpoint/2010/main" val="267878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C2F71-770D-5601-2CBA-AC2C92B867A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3AD1555-6B80-B64B-DA10-43D31AB4AA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8685C54-3A54-B8F5-AC9A-232E8F0AB7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30E0174-DA2B-89B7-B3C7-3C5E4160B16F}"/>
              </a:ext>
            </a:extLst>
          </p:cNvPr>
          <p:cNvSpPr>
            <a:spLocks noGrp="1"/>
          </p:cNvSpPr>
          <p:nvPr>
            <p:ph type="dt" sz="half" idx="10"/>
          </p:nvPr>
        </p:nvSpPr>
        <p:spPr/>
        <p:txBody>
          <a:bodyPr/>
          <a:lstStyle/>
          <a:p>
            <a:fld id="{0044FE9A-79D3-4091-99E7-4FCFF2164284}" type="datetimeFigureOut">
              <a:rPr lang="en-GB" smtClean="0"/>
              <a:t>25/09/2023</a:t>
            </a:fld>
            <a:endParaRPr lang="en-GB"/>
          </a:p>
        </p:txBody>
      </p:sp>
      <p:sp>
        <p:nvSpPr>
          <p:cNvPr id="6" name="Footer Placeholder 5">
            <a:extLst>
              <a:ext uri="{FF2B5EF4-FFF2-40B4-BE49-F238E27FC236}">
                <a16:creationId xmlns:a16="http://schemas.microsoft.com/office/drawing/2014/main" id="{4DE0C1EF-D736-D98C-5661-63FB030E8EC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8DCB4C-D27B-3A66-A4FB-7A5D1ADD5F80}"/>
              </a:ext>
            </a:extLst>
          </p:cNvPr>
          <p:cNvSpPr>
            <a:spLocks noGrp="1"/>
          </p:cNvSpPr>
          <p:nvPr>
            <p:ph type="sldNum" sz="quarter" idx="12"/>
          </p:nvPr>
        </p:nvSpPr>
        <p:spPr/>
        <p:txBody>
          <a:bodyPr/>
          <a:lstStyle/>
          <a:p>
            <a:fld id="{F996A71A-B970-4F23-A15F-11FA5A8D1C65}" type="slidenum">
              <a:rPr lang="en-GB" smtClean="0"/>
              <a:t>‹#›</a:t>
            </a:fld>
            <a:endParaRPr lang="en-GB"/>
          </a:p>
        </p:txBody>
      </p:sp>
    </p:spTree>
    <p:extLst>
      <p:ext uri="{BB962C8B-B14F-4D97-AF65-F5344CB8AC3E}">
        <p14:creationId xmlns:p14="http://schemas.microsoft.com/office/powerpoint/2010/main" val="2976972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C03B0-F347-EDC7-B282-32F2C5FDC8F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7840F2-586A-2906-1ACB-AA649AC31C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DFB556-7098-71C3-9873-F1177B80EF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FEB68F1-3EFB-4FC4-040C-1CAEC17D0E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457109-22A8-2E4B-A6E1-F74E1D72EF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95F2659-5E99-BC66-0AE8-01F7CEB53606}"/>
              </a:ext>
            </a:extLst>
          </p:cNvPr>
          <p:cNvSpPr>
            <a:spLocks noGrp="1"/>
          </p:cNvSpPr>
          <p:nvPr>
            <p:ph type="dt" sz="half" idx="10"/>
          </p:nvPr>
        </p:nvSpPr>
        <p:spPr/>
        <p:txBody>
          <a:bodyPr/>
          <a:lstStyle/>
          <a:p>
            <a:fld id="{0044FE9A-79D3-4091-99E7-4FCFF2164284}" type="datetimeFigureOut">
              <a:rPr lang="en-GB" smtClean="0"/>
              <a:t>25/09/2023</a:t>
            </a:fld>
            <a:endParaRPr lang="en-GB"/>
          </a:p>
        </p:txBody>
      </p:sp>
      <p:sp>
        <p:nvSpPr>
          <p:cNvPr id="8" name="Footer Placeholder 7">
            <a:extLst>
              <a:ext uri="{FF2B5EF4-FFF2-40B4-BE49-F238E27FC236}">
                <a16:creationId xmlns:a16="http://schemas.microsoft.com/office/drawing/2014/main" id="{CF07A149-B6DD-892D-4E7C-6A69B84D4F1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7AF52B6-C010-7D85-1B1B-234BF4D554CC}"/>
              </a:ext>
            </a:extLst>
          </p:cNvPr>
          <p:cNvSpPr>
            <a:spLocks noGrp="1"/>
          </p:cNvSpPr>
          <p:nvPr>
            <p:ph type="sldNum" sz="quarter" idx="12"/>
          </p:nvPr>
        </p:nvSpPr>
        <p:spPr/>
        <p:txBody>
          <a:bodyPr/>
          <a:lstStyle/>
          <a:p>
            <a:fld id="{F996A71A-B970-4F23-A15F-11FA5A8D1C65}" type="slidenum">
              <a:rPr lang="en-GB" smtClean="0"/>
              <a:t>‹#›</a:t>
            </a:fld>
            <a:endParaRPr lang="en-GB"/>
          </a:p>
        </p:txBody>
      </p:sp>
    </p:spTree>
    <p:extLst>
      <p:ext uri="{BB962C8B-B14F-4D97-AF65-F5344CB8AC3E}">
        <p14:creationId xmlns:p14="http://schemas.microsoft.com/office/powerpoint/2010/main" val="3987264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4EC54-FE30-08D2-3412-8D82255B768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CD5CD62-C6A2-6989-4738-4584A3C44C51}"/>
              </a:ext>
            </a:extLst>
          </p:cNvPr>
          <p:cNvSpPr>
            <a:spLocks noGrp="1"/>
          </p:cNvSpPr>
          <p:nvPr>
            <p:ph type="dt" sz="half" idx="10"/>
          </p:nvPr>
        </p:nvSpPr>
        <p:spPr/>
        <p:txBody>
          <a:bodyPr/>
          <a:lstStyle/>
          <a:p>
            <a:fld id="{0044FE9A-79D3-4091-99E7-4FCFF2164284}" type="datetimeFigureOut">
              <a:rPr lang="en-GB" smtClean="0"/>
              <a:t>25/09/2023</a:t>
            </a:fld>
            <a:endParaRPr lang="en-GB"/>
          </a:p>
        </p:txBody>
      </p:sp>
      <p:sp>
        <p:nvSpPr>
          <p:cNvPr id="4" name="Footer Placeholder 3">
            <a:extLst>
              <a:ext uri="{FF2B5EF4-FFF2-40B4-BE49-F238E27FC236}">
                <a16:creationId xmlns:a16="http://schemas.microsoft.com/office/drawing/2014/main" id="{8D37079F-7089-D0AE-69AA-993C528E400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2157A09-E1AE-D7F6-8499-C308B2DC3646}"/>
              </a:ext>
            </a:extLst>
          </p:cNvPr>
          <p:cNvSpPr>
            <a:spLocks noGrp="1"/>
          </p:cNvSpPr>
          <p:nvPr>
            <p:ph type="sldNum" sz="quarter" idx="12"/>
          </p:nvPr>
        </p:nvSpPr>
        <p:spPr/>
        <p:txBody>
          <a:bodyPr/>
          <a:lstStyle/>
          <a:p>
            <a:fld id="{F996A71A-B970-4F23-A15F-11FA5A8D1C65}" type="slidenum">
              <a:rPr lang="en-GB" smtClean="0"/>
              <a:t>‹#›</a:t>
            </a:fld>
            <a:endParaRPr lang="en-GB"/>
          </a:p>
        </p:txBody>
      </p:sp>
    </p:spTree>
    <p:extLst>
      <p:ext uri="{BB962C8B-B14F-4D97-AF65-F5344CB8AC3E}">
        <p14:creationId xmlns:p14="http://schemas.microsoft.com/office/powerpoint/2010/main" val="3456020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694F45-F88C-7CB7-3AA4-111D72FEEEE7}"/>
              </a:ext>
            </a:extLst>
          </p:cNvPr>
          <p:cNvSpPr>
            <a:spLocks noGrp="1"/>
          </p:cNvSpPr>
          <p:nvPr>
            <p:ph type="dt" sz="half" idx="10"/>
          </p:nvPr>
        </p:nvSpPr>
        <p:spPr/>
        <p:txBody>
          <a:bodyPr/>
          <a:lstStyle/>
          <a:p>
            <a:fld id="{0044FE9A-79D3-4091-99E7-4FCFF2164284}" type="datetimeFigureOut">
              <a:rPr lang="en-GB" smtClean="0"/>
              <a:t>25/09/2023</a:t>
            </a:fld>
            <a:endParaRPr lang="en-GB"/>
          </a:p>
        </p:txBody>
      </p:sp>
      <p:sp>
        <p:nvSpPr>
          <p:cNvPr id="3" name="Footer Placeholder 2">
            <a:extLst>
              <a:ext uri="{FF2B5EF4-FFF2-40B4-BE49-F238E27FC236}">
                <a16:creationId xmlns:a16="http://schemas.microsoft.com/office/drawing/2014/main" id="{3996FE4B-278A-39D6-CF5F-1CD48252C5D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C8B3B26-F6DB-E6EE-9C55-00139B6E4EB4}"/>
              </a:ext>
            </a:extLst>
          </p:cNvPr>
          <p:cNvSpPr>
            <a:spLocks noGrp="1"/>
          </p:cNvSpPr>
          <p:nvPr>
            <p:ph type="sldNum" sz="quarter" idx="12"/>
          </p:nvPr>
        </p:nvSpPr>
        <p:spPr/>
        <p:txBody>
          <a:bodyPr/>
          <a:lstStyle/>
          <a:p>
            <a:fld id="{F996A71A-B970-4F23-A15F-11FA5A8D1C65}" type="slidenum">
              <a:rPr lang="en-GB" smtClean="0"/>
              <a:t>‹#›</a:t>
            </a:fld>
            <a:endParaRPr lang="en-GB"/>
          </a:p>
        </p:txBody>
      </p:sp>
    </p:spTree>
    <p:extLst>
      <p:ext uri="{BB962C8B-B14F-4D97-AF65-F5344CB8AC3E}">
        <p14:creationId xmlns:p14="http://schemas.microsoft.com/office/powerpoint/2010/main" val="2806811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9CAA0-B7B3-C94B-45B4-BE4251C77D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25B799B-6CDD-2514-3B2F-69ED352483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6477A22-8FA5-5D3E-68B1-2EC11F4966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088CF9-26D3-00E0-F195-0F68628D5CD8}"/>
              </a:ext>
            </a:extLst>
          </p:cNvPr>
          <p:cNvSpPr>
            <a:spLocks noGrp="1"/>
          </p:cNvSpPr>
          <p:nvPr>
            <p:ph type="dt" sz="half" idx="10"/>
          </p:nvPr>
        </p:nvSpPr>
        <p:spPr/>
        <p:txBody>
          <a:bodyPr/>
          <a:lstStyle/>
          <a:p>
            <a:fld id="{0044FE9A-79D3-4091-99E7-4FCFF2164284}" type="datetimeFigureOut">
              <a:rPr lang="en-GB" smtClean="0"/>
              <a:t>25/09/2023</a:t>
            </a:fld>
            <a:endParaRPr lang="en-GB"/>
          </a:p>
        </p:txBody>
      </p:sp>
      <p:sp>
        <p:nvSpPr>
          <p:cNvPr id="6" name="Footer Placeholder 5">
            <a:extLst>
              <a:ext uri="{FF2B5EF4-FFF2-40B4-BE49-F238E27FC236}">
                <a16:creationId xmlns:a16="http://schemas.microsoft.com/office/drawing/2014/main" id="{12F237C6-B6FC-91E9-3FD0-39F816B03C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E87D95-51E4-BA94-F7C2-748259B833B7}"/>
              </a:ext>
            </a:extLst>
          </p:cNvPr>
          <p:cNvSpPr>
            <a:spLocks noGrp="1"/>
          </p:cNvSpPr>
          <p:nvPr>
            <p:ph type="sldNum" sz="quarter" idx="12"/>
          </p:nvPr>
        </p:nvSpPr>
        <p:spPr/>
        <p:txBody>
          <a:bodyPr/>
          <a:lstStyle/>
          <a:p>
            <a:fld id="{F996A71A-B970-4F23-A15F-11FA5A8D1C65}" type="slidenum">
              <a:rPr lang="en-GB" smtClean="0"/>
              <a:t>‹#›</a:t>
            </a:fld>
            <a:endParaRPr lang="en-GB"/>
          </a:p>
        </p:txBody>
      </p:sp>
    </p:spTree>
    <p:extLst>
      <p:ext uri="{BB962C8B-B14F-4D97-AF65-F5344CB8AC3E}">
        <p14:creationId xmlns:p14="http://schemas.microsoft.com/office/powerpoint/2010/main" val="3439451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52E7E-4F5D-2669-0853-65F61A23C2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BCBDA1B-673C-9E89-64AF-9951830C85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5D619CC-D29F-9E75-B232-B184927058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C00C9B-4376-020E-01AC-F0A400160744}"/>
              </a:ext>
            </a:extLst>
          </p:cNvPr>
          <p:cNvSpPr>
            <a:spLocks noGrp="1"/>
          </p:cNvSpPr>
          <p:nvPr>
            <p:ph type="dt" sz="half" idx="10"/>
          </p:nvPr>
        </p:nvSpPr>
        <p:spPr/>
        <p:txBody>
          <a:bodyPr/>
          <a:lstStyle/>
          <a:p>
            <a:fld id="{0044FE9A-79D3-4091-99E7-4FCFF2164284}" type="datetimeFigureOut">
              <a:rPr lang="en-GB" smtClean="0"/>
              <a:t>25/09/2023</a:t>
            </a:fld>
            <a:endParaRPr lang="en-GB"/>
          </a:p>
        </p:txBody>
      </p:sp>
      <p:sp>
        <p:nvSpPr>
          <p:cNvPr id="6" name="Footer Placeholder 5">
            <a:extLst>
              <a:ext uri="{FF2B5EF4-FFF2-40B4-BE49-F238E27FC236}">
                <a16:creationId xmlns:a16="http://schemas.microsoft.com/office/drawing/2014/main" id="{A10EAE03-3C2A-E0A1-37AC-93B03D93E14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FC3A9E-08B3-B67F-5C0D-F312E033754F}"/>
              </a:ext>
            </a:extLst>
          </p:cNvPr>
          <p:cNvSpPr>
            <a:spLocks noGrp="1"/>
          </p:cNvSpPr>
          <p:nvPr>
            <p:ph type="sldNum" sz="quarter" idx="12"/>
          </p:nvPr>
        </p:nvSpPr>
        <p:spPr/>
        <p:txBody>
          <a:bodyPr/>
          <a:lstStyle/>
          <a:p>
            <a:fld id="{F996A71A-B970-4F23-A15F-11FA5A8D1C65}" type="slidenum">
              <a:rPr lang="en-GB" smtClean="0"/>
              <a:t>‹#›</a:t>
            </a:fld>
            <a:endParaRPr lang="en-GB"/>
          </a:p>
        </p:txBody>
      </p:sp>
    </p:spTree>
    <p:extLst>
      <p:ext uri="{BB962C8B-B14F-4D97-AF65-F5344CB8AC3E}">
        <p14:creationId xmlns:p14="http://schemas.microsoft.com/office/powerpoint/2010/main" val="1189892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6EAF1D-F663-E2DD-4797-0788E2FA91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B31F3A2-2130-26F7-9477-94AD6A3918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2E384C-0B06-E042-60DC-7D6C07C643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44FE9A-79D3-4091-99E7-4FCFF2164284}" type="datetimeFigureOut">
              <a:rPr lang="en-GB" smtClean="0"/>
              <a:t>25/09/2023</a:t>
            </a:fld>
            <a:endParaRPr lang="en-GB"/>
          </a:p>
        </p:txBody>
      </p:sp>
      <p:sp>
        <p:nvSpPr>
          <p:cNvPr id="5" name="Footer Placeholder 4">
            <a:extLst>
              <a:ext uri="{FF2B5EF4-FFF2-40B4-BE49-F238E27FC236}">
                <a16:creationId xmlns:a16="http://schemas.microsoft.com/office/drawing/2014/main" id="{F262E167-4657-DEB2-B856-5F6E9B0D5F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88E1A68-C8A9-F69A-8D72-1A4D3FD1D9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96A71A-B970-4F23-A15F-11FA5A8D1C65}" type="slidenum">
              <a:rPr lang="en-GB" smtClean="0"/>
              <a:t>‹#›</a:t>
            </a:fld>
            <a:endParaRPr lang="en-GB"/>
          </a:p>
        </p:txBody>
      </p:sp>
    </p:spTree>
    <p:extLst>
      <p:ext uri="{BB962C8B-B14F-4D97-AF65-F5344CB8AC3E}">
        <p14:creationId xmlns:p14="http://schemas.microsoft.com/office/powerpoint/2010/main" val="3650261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hyperlink" Target="mailto:safeguarding@brownhillsoa.co.uk"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9BB8B3-D933-B253-2BE3-E7411B52E5AA}"/>
              </a:ext>
            </a:extLst>
          </p:cNvPr>
          <p:cNvSpPr>
            <a:spLocks noGrp="1"/>
          </p:cNvSpPr>
          <p:nvPr>
            <p:ph type="title"/>
          </p:nvPr>
        </p:nvSpPr>
        <p:spPr>
          <a:ln w="57150">
            <a:solidFill>
              <a:srgbClr val="00B0F0"/>
            </a:solidFill>
          </a:ln>
        </p:spPr>
        <p:txBody>
          <a:bodyPr/>
          <a:lstStyle/>
          <a:p>
            <a:pPr algn="ctr"/>
            <a:r>
              <a:rPr lang="en-GB" dirty="0"/>
              <a:t>How can I support my child’s mental health?</a:t>
            </a:r>
          </a:p>
        </p:txBody>
      </p:sp>
      <p:pic>
        <p:nvPicPr>
          <p:cNvPr id="6" name="Content Placeholder 5">
            <a:extLst>
              <a:ext uri="{FF2B5EF4-FFF2-40B4-BE49-F238E27FC236}">
                <a16:creationId xmlns:a16="http://schemas.microsoft.com/office/drawing/2014/main" id="{1935E45C-FECB-677E-91CA-F6FD5F34B23A}"/>
              </a:ext>
            </a:extLst>
          </p:cNvPr>
          <p:cNvPicPr>
            <a:picLocks noGrp="1" noChangeAspect="1"/>
          </p:cNvPicPr>
          <p:nvPr>
            <p:ph idx="1"/>
          </p:nvPr>
        </p:nvPicPr>
        <p:blipFill>
          <a:blip r:embed="rId2"/>
          <a:stretch>
            <a:fillRect/>
          </a:stretch>
        </p:blipFill>
        <p:spPr>
          <a:xfrm>
            <a:off x="2228144" y="1825625"/>
            <a:ext cx="7735712" cy="4351338"/>
          </a:xfrm>
          <a:prstGeom prst="rect">
            <a:avLst/>
          </a:prstGeom>
        </p:spPr>
      </p:pic>
    </p:spTree>
    <p:extLst>
      <p:ext uri="{BB962C8B-B14F-4D97-AF65-F5344CB8AC3E}">
        <p14:creationId xmlns:p14="http://schemas.microsoft.com/office/powerpoint/2010/main" val="1918817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CD269-EFC1-0EE8-5A78-CBBAEC7BA0DE}"/>
              </a:ext>
            </a:extLst>
          </p:cNvPr>
          <p:cNvSpPr>
            <a:spLocks noGrp="1"/>
          </p:cNvSpPr>
          <p:nvPr>
            <p:ph type="title"/>
          </p:nvPr>
        </p:nvSpPr>
        <p:spPr/>
        <p:txBody>
          <a:bodyPr/>
          <a:lstStyle/>
          <a:p>
            <a:pPr algn="ctr"/>
            <a:r>
              <a:rPr lang="en-GB" dirty="0"/>
              <a:t>How can I support my child’s mental health?</a:t>
            </a:r>
          </a:p>
        </p:txBody>
      </p:sp>
      <p:sp>
        <p:nvSpPr>
          <p:cNvPr id="3" name="Content Placeholder 2">
            <a:extLst>
              <a:ext uri="{FF2B5EF4-FFF2-40B4-BE49-F238E27FC236}">
                <a16:creationId xmlns:a16="http://schemas.microsoft.com/office/drawing/2014/main" id="{566519C9-BBFA-DCAB-C884-EEF3681890D5}"/>
              </a:ext>
            </a:extLst>
          </p:cNvPr>
          <p:cNvSpPr>
            <a:spLocks noGrp="1"/>
          </p:cNvSpPr>
          <p:nvPr>
            <p:ph idx="1"/>
          </p:nvPr>
        </p:nvSpPr>
        <p:spPr/>
        <p:txBody>
          <a:bodyPr>
            <a:normAutofit fontScale="92500" lnSpcReduction="20000"/>
          </a:bodyPr>
          <a:lstStyle/>
          <a:p>
            <a:pPr marL="0" indent="0">
              <a:buNone/>
            </a:pPr>
            <a:r>
              <a:rPr lang="en-GB" sz="3200" dirty="0"/>
              <a:t>Children who are stressed may:</a:t>
            </a:r>
          </a:p>
          <a:p>
            <a:r>
              <a:rPr lang="en-GB" sz="3200" dirty="0"/>
              <a:t>Worry a lot</a:t>
            </a:r>
          </a:p>
          <a:p>
            <a:r>
              <a:rPr lang="en-GB" sz="3200" dirty="0"/>
              <a:t>Feel tense</a:t>
            </a:r>
          </a:p>
          <a:p>
            <a:r>
              <a:rPr lang="en-GB" sz="3200" dirty="0"/>
              <a:t>Have headaches/ stomach pains</a:t>
            </a:r>
          </a:p>
          <a:p>
            <a:r>
              <a:rPr lang="en-GB" sz="3200" dirty="0"/>
              <a:t>Be irritable</a:t>
            </a:r>
          </a:p>
          <a:p>
            <a:r>
              <a:rPr lang="en-GB" sz="3200" dirty="0"/>
              <a:t>Lose interest in food, or eat more than normal</a:t>
            </a:r>
          </a:p>
          <a:p>
            <a:r>
              <a:rPr lang="en-GB" sz="3200" dirty="0"/>
              <a:t>Not enjoy activities they previously enjoyed</a:t>
            </a:r>
          </a:p>
          <a:p>
            <a:r>
              <a:rPr lang="en-GB" sz="3200" dirty="0"/>
              <a:t>Be negative and have a low mood</a:t>
            </a:r>
          </a:p>
          <a:p>
            <a:r>
              <a:rPr lang="en-GB" sz="3200" dirty="0"/>
              <a:t>Feel hopeless about the future.</a:t>
            </a:r>
          </a:p>
        </p:txBody>
      </p:sp>
      <p:sp>
        <p:nvSpPr>
          <p:cNvPr id="4" name="Title 3">
            <a:extLst>
              <a:ext uri="{FF2B5EF4-FFF2-40B4-BE49-F238E27FC236}">
                <a16:creationId xmlns:a16="http://schemas.microsoft.com/office/drawing/2014/main" id="{FF4FA359-64EA-2251-0309-E5F14CC4BA8D}"/>
              </a:ext>
            </a:extLst>
          </p:cNvPr>
          <p:cNvSpPr txBox="1">
            <a:spLocks/>
          </p:cNvSpPr>
          <p:nvPr/>
        </p:nvSpPr>
        <p:spPr>
          <a:xfrm>
            <a:off x="911087" y="317017"/>
            <a:ext cx="10515600" cy="1325563"/>
          </a:xfrm>
          <a:prstGeom prst="rect">
            <a:avLst/>
          </a:prstGeom>
          <a:ln w="57150">
            <a:solidFill>
              <a:srgbClr val="00B0F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dirty="0"/>
          </a:p>
        </p:txBody>
      </p:sp>
    </p:spTree>
    <p:extLst>
      <p:ext uri="{BB962C8B-B14F-4D97-AF65-F5344CB8AC3E}">
        <p14:creationId xmlns:p14="http://schemas.microsoft.com/office/powerpoint/2010/main" val="302243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7139E3-EA2D-2C61-4899-F2A2E0DBA31D}"/>
              </a:ext>
            </a:extLst>
          </p:cNvPr>
          <p:cNvSpPr>
            <a:spLocks noGrp="1"/>
          </p:cNvSpPr>
          <p:nvPr>
            <p:ph idx="1"/>
          </p:nvPr>
        </p:nvSpPr>
        <p:spPr/>
        <p:txBody>
          <a:bodyPr/>
          <a:lstStyle/>
          <a:p>
            <a:r>
              <a:rPr lang="en-GB" dirty="0"/>
              <a:t>Your child is going to find Year 10 and Year 11 stressful – they might have already experienced difficulties in other years.</a:t>
            </a:r>
          </a:p>
          <a:p>
            <a:r>
              <a:rPr lang="en-GB" dirty="0"/>
              <a:t>We cannot stop children feeling anxious about things, but we can teach them strategies that help them recognise and cope with these feelings. </a:t>
            </a:r>
          </a:p>
          <a:p>
            <a:pPr>
              <a:buFont typeface="Wingdings" panose="05000000000000000000" pitchFamily="2" charset="2"/>
              <a:buChar char="ü"/>
            </a:pPr>
            <a:endParaRPr lang="en-GB" dirty="0"/>
          </a:p>
          <a:p>
            <a:pPr marL="0" indent="0">
              <a:buNone/>
            </a:pPr>
            <a:endParaRPr lang="en-GB" dirty="0"/>
          </a:p>
        </p:txBody>
      </p:sp>
      <p:sp>
        <p:nvSpPr>
          <p:cNvPr id="4" name="Title 3">
            <a:extLst>
              <a:ext uri="{FF2B5EF4-FFF2-40B4-BE49-F238E27FC236}">
                <a16:creationId xmlns:a16="http://schemas.microsoft.com/office/drawing/2014/main" id="{02284AC6-FE70-02F7-419A-C168901FA853}"/>
              </a:ext>
            </a:extLst>
          </p:cNvPr>
          <p:cNvSpPr>
            <a:spLocks noGrp="1"/>
          </p:cNvSpPr>
          <p:nvPr>
            <p:ph type="title"/>
          </p:nvPr>
        </p:nvSpPr>
        <p:spPr>
          <a:xfrm>
            <a:off x="838200" y="365125"/>
            <a:ext cx="10515600" cy="1325563"/>
          </a:xfrm>
          <a:ln w="57150">
            <a:solidFill>
              <a:srgbClr val="00B0F0"/>
            </a:solidFill>
          </a:ln>
        </p:spPr>
        <p:txBody>
          <a:bodyPr/>
          <a:lstStyle/>
          <a:p>
            <a:pPr algn="ctr"/>
            <a:r>
              <a:rPr lang="en-GB" dirty="0"/>
              <a:t>What is our emotional health?</a:t>
            </a:r>
          </a:p>
        </p:txBody>
      </p:sp>
    </p:spTree>
    <p:extLst>
      <p:ext uri="{BB962C8B-B14F-4D97-AF65-F5344CB8AC3E}">
        <p14:creationId xmlns:p14="http://schemas.microsoft.com/office/powerpoint/2010/main" val="128498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7139E3-EA2D-2C61-4899-F2A2E0DBA31D}"/>
              </a:ext>
            </a:extLst>
          </p:cNvPr>
          <p:cNvSpPr>
            <a:spLocks noGrp="1"/>
          </p:cNvSpPr>
          <p:nvPr>
            <p:ph idx="1"/>
          </p:nvPr>
        </p:nvSpPr>
        <p:spPr>
          <a:xfrm>
            <a:off x="838200" y="1411550"/>
            <a:ext cx="10515600" cy="5317724"/>
          </a:xfrm>
        </p:spPr>
        <p:txBody>
          <a:bodyPr>
            <a:normAutofit fontScale="62500" lnSpcReduction="20000"/>
          </a:bodyPr>
          <a:lstStyle/>
          <a:p>
            <a:pPr>
              <a:buFont typeface="Wingdings" panose="05000000000000000000" pitchFamily="2" charset="2"/>
              <a:buChar char="ü"/>
            </a:pPr>
            <a:r>
              <a:rPr lang="en-GB" dirty="0"/>
              <a:t>Look after your own emotional health;</a:t>
            </a:r>
          </a:p>
          <a:p>
            <a:pPr>
              <a:buFont typeface="Wingdings" panose="05000000000000000000" pitchFamily="2" charset="2"/>
              <a:buChar char="ü"/>
            </a:pPr>
            <a:r>
              <a:rPr lang="en-GB" dirty="0"/>
              <a:t>Make sure your child eats well – some parents find high-fat, high-sugar and high-caffeine foods make their children hyperactive, irritable and moody;</a:t>
            </a:r>
          </a:p>
          <a:p>
            <a:pPr>
              <a:buFont typeface="Wingdings" panose="05000000000000000000" pitchFamily="2" charset="2"/>
              <a:buChar char="ü"/>
            </a:pPr>
            <a:r>
              <a:rPr lang="en-GB" dirty="0"/>
              <a:t>Help your child get enough sleep – cramming all night before an exam is usually a bad idea. Limit screen time – model how to limit screen time – leave devices (apart from the TV!) out of the room and have some relaxation time together;</a:t>
            </a:r>
          </a:p>
          <a:p>
            <a:pPr>
              <a:buFont typeface="Wingdings" panose="05000000000000000000" pitchFamily="2" charset="2"/>
              <a:buChar char="ü"/>
            </a:pPr>
            <a:r>
              <a:rPr lang="en-GB" dirty="0"/>
              <a:t>Help your child create a timetable of when they are working; completing homework – when they are having a break;</a:t>
            </a:r>
          </a:p>
          <a:p>
            <a:pPr>
              <a:buFont typeface="Wingdings" panose="05000000000000000000" pitchFamily="2" charset="2"/>
              <a:buChar char="ü"/>
            </a:pPr>
            <a:r>
              <a:rPr lang="en-GB" dirty="0"/>
              <a:t>Create a tick list of what they want to achieve in an evening – ticking jobs off is very rewarding;</a:t>
            </a:r>
          </a:p>
          <a:p>
            <a:pPr>
              <a:buFont typeface="Wingdings" panose="05000000000000000000" pitchFamily="2" charset="2"/>
              <a:buChar char="ü"/>
            </a:pPr>
            <a:r>
              <a:rPr lang="en-GB" dirty="0"/>
              <a:t>Acknowledge their feelings, give them the words to describe their feelings in an appropriate way: ‘I’d be frustrated too…’ – you are giving them the tools to cope with stress. Talk about exam nerves. The key is to put nerves to positive use. Encourage your child to practise the activities they’ll be doing on the day of the exam. Talk to staff; help your child face their fears, rather than avoiding them.</a:t>
            </a:r>
          </a:p>
          <a:p>
            <a:pPr>
              <a:buFont typeface="Wingdings" panose="05000000000000000000" pitchFamily="2" charset="2"/>
              <a:buChar char="ü"/>
            </a:pPr>
            <a:r>
              <a:rPr lang="en-GB" dirty="0"/>
              <a:t>Encourage resilience - ‘I can’t do it – YET!’</a:t>
            </a:r>
          </a:p>
          <a:p>
            <a:pPr>
              <a:buFont typeface="Wingdings" panose="05000000000000000000" pitchFamily="2" charset="2"/>
              <a:buChar char="ü"/>
            </a:pPr>
            <a:r>
              <a:rPr lang="en-GB" dirty="0"/>
              <a:t>Encourage exercise – exercise boosts energy, clears the mind, relieves stress: walking, cycling, swimming, football and dancing.</a:t>
            </a:r>
          </a:p>
          <a:p>
            <a:pPr>
              <a:buFont typeface="Wingdings" panose="05000000000000000000" pitchFamily="2" charset="2"/>
              <a:buChar char="ü"/>
            </a:pPr>
            <a:r>
              <a:rPr lang="en-GB" dirty="0"/>
              <a:t>Make time for treats – favourite meal, watching TV together – it doesn’t have to be big; create a mood lifting playlist together to take some time out with;</a:t>
            </a:r>
          </a:p>
          <a:p>
            <a:pPr>
              <a:buFont typeface="Wingdings" panose="05000000000000000000" pitchFamily="2" charset="2"/>
              <a:buChar char="ü"/>
            </a:pPr>
            <a:r>
              <a:rPr lang="en-GB" dirty="0"/>
              <a:t>Talk to someone if you are worried…</a:t>
            </a:r>
          </a:p>
          <a:p>
            <a:pPr marL="0" indent="0">
              <a:buNone/>
            </a:pPr>
            <a:endParaRPr lang="en-GB" dirty="0"/>
          </a:p>
        </p:txBody>
      </p:sp>
      <p:sp>
        <p:nvSpPr>
          <p:cNvPr id="4" name="Title 3">
            <a:extLst>
              <a:ext uri="{FF2B5EF4-FFF2-40B4-BE49-F238E27FC236}">
                <a16:creationId xmlns:a16="http://schemas.microsoft.com/office/drawing/2014/main" id="{02284AC6-FE70-02F7-419A-C168901FA853}"/>
              </a:ext>
            </a:extLst>
          </p:cNvPr>
          <p:cNvSpPr>
            <a:spLocks noGrp="1"/>
          </p:cNvSpPr>
          <p:nvPr>
            <p:ph type="title"/>
          </p:nvPr>
        </p:nvSpPr>
        <p:spPr>
          <a:xfrm>
            <a:off x="838200" y="365126"/>
            <a:ext cx="10515600" cy="797849"/>
          </a:xfrm>
          <a:ln w="57150">
            <a:solidFill>
              <a:srgbClr val="00B0F0"/>
            </a:solidFill>
          </a:ln>
        </p:spPr>
        <p:txBody>
          <a:bodyPr/>
          <a:lstStyle/>
          <a:p>
            <a:pPr algn="ctr"/>
            <a:r>
              <a:rPr lang="en-GB" dirty="0"/>
              <a:t>How to support emotional health:</a:t>
            </a:r>
          </a:p>
        </p:txBody>
      </p:sp>
    </p:spTree>
    <p:extLst>
      <p:ext uri="{BB962C8B-B14F-4D97-AF65-F5344CB8AC3E}">
        <p14:creationId xmlns:p14="http://schemas.microsoft.com/office/powerpoint/2010/main" val="34317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3E5684F-9524-414B-ADBE-BAE7E0D730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0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0518A9B-3736-FE28-63A4-283FCBED6231}"/>
              </a:ext>
            </a:extLst>
          </p:cNvPr>
          <p:cNvSpPr/>
          <p:nvPr/>
        </p:nvSpPr>
        <p:spPr>
          <a:xfrm>
            <a:off x="540731" y="946502"/>
            <a:ext cx="3999971" cy="5530498"/>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a:bodyPr>
          <a:lstStyle/>
          <a:p>
            <a:pPr>
              <a:lnSpc>
                <a:spcPct val="90000"/>
              </a:lnSpc>
              <a:spcAft>
                <a:spcPts val="600"/>
              </a:spcAft>
            </a:pPr>
            <a:r>
              <a:rPr lang="en-US" sz="2000" dirty="0">
                <a:solidFill>
                  <a:schemeClr val="tx1"/>
                </a:solidFill>
              </a:rPr>
              <a:t>In school, we do have access to mental health experts for students who need a more support via WPH counselling and Mental Health practitioners – in Walsall, schools CANNOT refer to CAMHS. </a:t>
            </a:r>
          </a:p>
          <a:p>
            <a:pPr indent="-228600">
              <a:lnSpc>
                <a:spcPct val="90000"/>
              </a:lnSpc>
              <a:spcAft>
                <a:spcPts val="600"/>
              </a:spcAft>
              <a:buFont typeface="Arial" panose="020B0604020202020204" pitchFamily="34" charset="0"/>
              <a:buChar char="•"/>
            </a:pPr>
            <a:r>
              <a:rPr lang="en-US" sz="2000" dirty="0">
                <a:solidFill>
                  <a:schemeClr val="tx1"/>
                </a:solidFill>
              </a:rPr>
              <a:t>Text a school nurse</a:t>
            </a:r>
          </a:p>
          <a:p>
            <a:pPr indent="-228600">
              <a:lnSpc>
                <a:spcPct val="90000"/>
              </a:lnSpc>
              <a:spcAft>
                <a:spcPts val="600"/>
              </a:spcAft>
              <a:buFont typeface="Arial" panose="020B0604020202020204" pitchFamily="34" charset="0"/>
              <a:buChar char="•"/>
            </a:pPr>
            <a:r>
              <a:rPr lang="en-US" sz="2000" dirty="0">
                <a:solidFill>
                  <a:schemeClr val="tx1"/>
                </a:solidFill>
              </a:rPr>
              <a:t>Speak to any of the safeguarding team, Mrs Chaplin, Mr Shaw or any member of staff you trust. </a:t>
            </a:r>
          </a:p>
          <a:p>
            <a:pPr indent="-228600">
              <a:lnSpc>
                <a:spcPct val="90000"/>
              </a:lnSpc>
              <a:spcAft>
                <a:spcPts val="600"/>
              </a:spcAft>
              <a:buFont typeface="Arial" panose="020B0604020202020204" pitchFamily="34" charset="0"/>
              <a:buChar char="•"/>
            </a:pPr>
            <a:r>
              <a:rPr lang="en-US" sz="2000" dirty="0">
                <a:solidFill>
                  <a:schemeClr val="tx1"/>
                </a:solidFill>
              </a:rPr>
              <a:t>Parents can access support from Early Help Team and parents of children with additional needs, can access support from Walsall SEND team. </a:t>
            </a:r>
          </a:p>
          <a:p>
            <a:pPr indent="-228600">
              <a:lnSpc>
                <a:spcPct val="90000"/>
              </a:lnSpc>
              <a:spcAft>
                <a:spcPts val="600"/>
              </a:spcAft>
              <a:buFont typeface="Arial" panose="020B0604020202020204" pitchFamily="34" charset="0"/>
              <a:buChar char="•"/>
            </a:pPr>
            <a:r>
              <a:rPr lang="en-US" sz="2000" dirty="0">
                <a:solidFill>
                  <a:schemeClr val="tx1"/>
                </a:solidFill>
              </a:rPr>
              <a:t>Email: </a:t>
            </a:r>
            <a:r>
              <a:rPr lang="en-US" sz="2000" dirty="0">
                <a:solidFill>
                  <a:schemeClr val="tx1"/>
                </a:solidFill>
                <a:hlinkClick r:id="rId2"/>
              </a:rPr>
              <a:t>safeguarding@brownhillsoa.co.uk</a:t>
            </a:r>
            <a:endParaRPr lang="en-US" sz="2000" dirty="0">
              <a:solidFill>
                <a:schemeClr val="tx1"/>
              </a:solidFill>
            </a:endParaRPr>
          </a:p>
          <a:p>
            <a:pPr>
              <a:lnSpc>
                <a:spcPct val="90000"/>
              </a:lnSpc>
              <a:spcAft>
                <a:spcPts val="600"/>
              </a:spcAft>
            </a:pPr>
            <a:endParaRPr lang="en-US" sz="2000" dirty="0">
              <a:solidFill>
                <a:schemeClr val="tx1"/>
              </a:solidFill>
            </a:endParaRPr>
          </a:p>
        </p:txBody>
      </p:sp>
      <p:pic>
        <p:nvPicPr>
          <p:cNvPr id="4" name="Content Placeholder 3">
            <a:extLst>
              <a:ext uri="{FF2B5EF4-FFF2-40B4-BE49-F238E27FC236}">
                <a16:creationId xmlns:a16="http://schemas.microsoft.com/office/drawing/2014/main" id="{A784BFA3-425D-F095-4587-A81AEF4006E9}"/>
              </a:ext>
            </a:extLst>
          </p:cNvPr>
          <p:cNvPicPr>
            <a:picLocks noGrp="1" noChangeAspect="1"/>
          </p:cNvPicPr>
          <p:nvPr>
            <p:ph idx="1"/>
          </p:nvPr>
        </p:nvPicPr>
        <p:blipFill>
          <a:blip r:embed="rId3"/>
          <a:stretch>
            <a:fillRect/>
          </a:stretch>
        </p:blipFill>
        <p:spPr>
          <a:xfrm>
            <a:off x="5185532" y="406824"/>
            <a:ext cx="2120766" cy="2158539"/>
          </a:xfrm>
          <a:prstGeom prst="rect">
            <a:avLst/>
          </a:prstGeom>
        </p:spPr>
      </p:pic>
      <p:pic>
        <p:nvPicPr>
          <p:cNvPr id="7" name="Picture 6">
            <a:extLst>
              <a:ext uri="{FF2B5EF4-FFF2-40B4-BE49-F238E27FC236}">
                <a16:creationId xmlns:a16="http://schemas.microsoft.com/office/drawing/2014/main" id="{A94AB287-6793-B53D-E984-5314F9FA2FDE}"/>
              </a:ext>
            </a:extLst>
          </p:cNvPr>
          <p:cNvPicPr>
            <a:picLocks noChangeAspect="1"/>
          </p:cNvPicPr>
          <p:nvPr/>
        </p:nvPicPr>
        <p:blipFill>
          <a:blip r:embed="rId4"/>
          <a:stretch>
            <a:fillRect/>
          </a:stretch>
        </p:blipFill>
        <p:spPr>
          <a:xfrm>
            <a:off x="7522804" y="406824"/>
            <a:ext cx="2120766" cy="2158539"/>
          </a:xfrm>
          <a:prstGeom prst="rect">
            <a:avLst/>
          </a:prstGeom>
        </p:spPr>
      </p:pic>
      <p:pic>
        <p:nvPicPr>
          <p:cNvPr id="2" name="Picture 1">
            <a:extLst>
              <a:ext uri="{FF2B5EF4-FFF2-40B4-BE49-F238E27FC236}">
                <a16:creationId xmlns:a16="http://schemas.microsoft.com/office/drawing/2014/main" id="{0EC0CC69-5FB5-1A7F-0AEB-367673751849}"/>
              </a:ext>
            </a:extLst>
          </p:cNvPr>
          <p:cNvPicPr>
            <a:picLocks noChangeAspect="1"/>
          </p:cNvPicPr>
          <p:nvPr/>
        </p:nvPicPr>
        <p:blipFill>
          <a:blip r:embed="rId5"/>
          <a:stretch>
            <a:fillRect/>
          </a:stretch>
        </p:blipFill>
        <p:spPr>
          <a:xfrm>
            <a:off x="9860992" y="406824"/>
            <a:ext cx="2120766" cy="2158539"/>
          </a:xfrm>
          <a:prstGeom prst="rect">
            <a:avLst/>
          </a:prstGeom>
        </p:spPr>
      </p:pic>
      <p:pic>
        <p:nvPicPr>
          <p:cNvPr id="10" name="Picture 10">
            <a:extLst>
              <a:ext uri="{FF2B5EF4-FFF2-40B4-BE49-F238E27FC236}">
                <a16:creationId xmlns:a16="http://schemas.microsoft.com/office/drawing/2014/main" id="{115FB41D-AA22-4246-812D-8AD38B653600}"/>
              </a:ext>
            </a:extLst>
          </p:cNvPr>
          <p:cNvPicPr>
            <a:picLocks noChangeAspect="1"/>
          </p:cNvPicPr>
          <p:nvPr/>
        </p:nvPicPr>
        <p:blipFill>
          <a:blip r:embed="rId6"/>
          <a:stretch>
            <a:fillRect/>
          </a:stretch>
        </p:blipFill>
        <p:spPr>
          <a:xfrm>
            <a:off x="5193245" y="3442559"/>
            <a:ext cx="2120766" cy="1632989"/>
          </a:xfrm>
          <a:prstGeom prst="rect">
            <a:avLst/>
          </a:prstGeom>
        </p:spPr>
      </p:pic>
      <p:pic>
        <p:nvPicPr>
          <p:cNvPr id="6" name="Picture 6">
            <a:extLst>
              <a:ext uri="{FF2B5EF4-FFF2-40B4-BE49-F238E27FC236}">
                <a16:creationId xmlns:a16="http://schemas.microsoft.com/office/drawing/2014/main" id="{3234C273-2C12-45C4-90A7-CFF38A0B05D0}"/>
              </a:ext>
            </a:extLst>
          </p:cNvPr>
          <p:cNvPicPr>
            <a:picLocks noChangeAspect="1"/>
          </p:cNvPicPr>
          <p:nvPr/>
        </p:nvPicPr>
        <p:blipFill rotWithShape="1">
          <a:blip r:embed="rId7"/>
          <a:srcRect b="16357"/>
          <a:stretch/>
        </p:blipFill>
        <p:spPr>
          <a:xfrm>
            <a:off x="7530517" y="3662590"/>
            <a:ext cx="2120766" cy="1192928"/>
          </a:xfrm>
          <a:prstGeom prst="rect">
            <a:avLst/>
          </a:prstGeom>
        </p:spPr>
      </p:pic>
      <p:pic>
        <p:nvPicPr>
          <p:cNvPr id="9" name="Picture 9">
            <a:extLst>
              <a:ext uri="{FF2B5EF4-FFF2-40B4-BE49-F238E27FC236}">
                <a16:creationId xmlns:a16="http://schemas.microsoft.com/office/drawing/2014/main" id="{77EAA8A6-A71D-4B74-A2BF-B7062CCF451B}"/>
              </a:ext>
            </a:extLst>
          </p:cNvPr>
          <p:cNvPicPr>
            <a:picLocks noChangeAspect="1"/>
          </p:cNvPicPr>
          <p:nvPr/>
        </p:nvPicPr>
        <p:blipFill>
          <a:blip r:embed="rId8"/>
          <a:stretch>
            <a:fillRect/>
          </a:stretch>
        </p:blipFill>
        <p:spPr>
          <a:xfrm>
            <a:off x="9868705" y="3890571"/>
            <a:ext cx="2120766" cy="736966"/>
          </a:xfrm>
          <a:prstGeom prst="rect">
            <a:avLst/>
          </a:prstGeom>
        </p:spPr>
      </p:pic>
    </p:spTree>
    <p:extLst>
      <p:ext uri="{BB962C8B-B14F-4D97-AF65-F5344CB8AC3E}">
        <p14:creationId xmlns:p14="http://schemas.microsoft.com/office/powerpoint/2010/main" val="183822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916330FDD464448F8A096283F7693C" ma:contentTypeVersion="17" ma:contentTypeDescription="Create a new document." ma:contentTypeScope="" ma:versionID="d4cd46c2aa3f1bb0c09b7d71aa83636d">
  <xsd:schema xmlns:xsd="http://www.w3.org/2001/XMLSchema" xmlns:xs="http://www.w3.org/2001/XMLSchema" xmlns:p="http://schemas.microsoft.com/office/2006/metadata/properties" xmlns:ns2="9859d9fa-abf5-452e-8251-76a84a04b490" xmlns:ns3="8f7edd7e-e0f9-4931-b3f9-b2f02ce0fc74" targetNamespace="http://schemas.microsoft.com/office/2006/metadata/properties" ma:root="true" ma:fieldsID="25509a3d0a6459d89357599df1e8b349" ns2:_="" ns3:_="">
    <xsd:import namespace="9859d9fa-abf5-452e-8251-76a84a04b490"/>
    <xsd:import namespace="8f7edd7e-e0f9-4931-b3f9-b2f02ce0fc7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DateTaken"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9d9fa-abf5-452e-8251-76a84a04b4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DateTaken" ma:index="19" nillable="true" ma:displayName="MediaServiceDateTaken"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7edd7e-e0f9-4931-b3f9-b2f02ce0fc7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ee08302-c0fa-4238-a1ec-68c1e69a672c}" ma:internalName="TaxCatchAll" ma:showField="CatchAllData" ma:web="8f7edd7e-e0f9-4931-b3f9-b2f02ce0fc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f7edd7e-e0f9-4931-b3f9-b2f02ce0fc74" xsi:nil="true"/>
    <lcf76f155ced4ddcb4097134ff3c332f xmlns="9859d9fa-abf5-452e-8251-76a84a04b49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F499FBE-17D9-422A-8394-721488CFDBD4}"/>
</file>

<file path=customXml/itemProps2.xml><?xml version="1.0" encoding="utf-8"?>
<ds:datastoreItem xmlns:ds="http://schemas.openxmlformats.org/officeDocument/2006/customXml" ds:itemID="{3CAAA7B8-A4A1-441D-975E-9F0117CCF488}"/>
</file>

<file path=customXml/itemProps3.xml><?xml version="1.0" encoding="utf-8"?>
<ds:datastoreItem xmlns:ds="http://schemas.openxmlformats.org/officeDocument/2006/customXml" ds:itemID="{EAFCF263-881D-4393-B85A-81893F033479}"/>
</file>

<file path=docProps/app.xml><?xml version="1.0" encoding="utf-8"?>
<Properties xmlns="http://schemas.openxmlformats.org/officeDocument/2006/extended-properties" xmlns:vt="http://schemas.openxmlformats.org/officeDocument/2006/docPropsVTypes">
  <TotalTime>68</TotalTime>
  <Words>500</Words>
  <Application>Microsoft Office PowerPoint</Application>
  <PresentationFormat>Widescreen</PresentationFormat>
  <Paragraphs>30</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Wingdings</vt:lpstr>
      <vt:lpstr>Office Theme</vt:lpstr>
      <vt:lpstr>How can I support my child’s mental health?</vt:lpstr>
      <vt:lpstr>How can I support my child’s mental health?</vt:lpstr>
      <vt:lpstr>What is our emotional health?</vt:lpstr>
      <vt:lpstr>How to support emotional health: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does a healthy teenager look like?</dc:title>
  <dc:creator>Ruth Chaplin</dc:creator>
  <cp:lastModifiedBy>Ruth Chaplin</cp:lastModifiedBy>
  <cp:revision>6</cp:revision>
  <dcterms:created xsi:type="dcterms:W3CDTF">2022-10-09T16:27:01Z</dcterms:created>
  <dcterms:modified xsi:type="dcterms:W3CDTF">2023-09-25T14:11:41Z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0x01010094916330FDD464448F8A096283F7693C</vt:lpwstr>
  </property>
</Properties>
</file>