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7" r:id="rId12"/>
    <p:sldId id="268" r:id="rId13"/>
    <p:sldId id="269" r:id="rId14"/>
    <p:sldId id="264" r:id="rId15"/>
    <p:sldId id="270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8BAC6-9962-4EE7-B4F0-B2AFFFF7C705}" v="3" dt="2023-03-28T20:01:33.199"/>
    <p1510:client id="{9E08BECF-FC2E-7C7C-62D9-3108D6C553D4}" v="41" dt="2023-03-27T12:13:16.985"/>
    <p1510:client id="{E5F7ED48-0E84-23FB-1C0B-4F2AE7ADAF29}" v="72" dt="2023-03-27T11:57:52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Doodson" userId="S::rdoodson@brownhillsoa.co.uk::c16a8cfe-e531-4c49-afa7-17ef273bec80" providerId="AD" clId="Web-{5F38BAC6-9962-4EE7-B4F0-B2AFFFF7C705}"/>
    <pc:docChg chg="modSld">
      <pc:chgData name="Ross Doodson" userId="S::rdoodson@brownhillsoa.co.uk::c16a8cfe-e531-4c49-afa7-17ef273bec80" providerId="AD" clId="Web-{5F38BAC6-9962-4EE7-B4F0-B2AFFFF7C705}" dt="2023-03-28T20:01:31.762" v="1" actId="20577"/>
      <pc:docMkLst>
        <pc:docMk/>
      </pc:docMkLst>
      <pc:sldChg chg="modSp">
        <pc:chgData name="Ross Doodson" userId="S::rdoodson@brownhillsoa.co.uk::c16a8cfe-e531-4c49-afa7-17ef273bec80" providerId="AD" clId="Web-{5F38BAC6-9962-4EE7-B4F0-B2AFFFF7C705}" dt="2023-03-28T20:01:31.762" v="1" actId="20577"/>
        <pc:sldMkLst>
          <pc:docMk/>
          <pc:sldMk cId="376235943" sldId="262"/>
        </pc:sldMkLst>
        <pc:spChg chg="mod">
          <ac:chgData name="Ross Doodson" userId="S::rdoodson@brownhillsoa.co.uk::c16a8cfe-e531-4c49-afa7-17ef273bec80" providerId="AD" clId="Web-{5F38BAC6-9962-4EE7-B4F0-B2AFFFF7C705}" dt="2023-03-28T20:01:31.762" v="1" actId="20577"/>
          <ac:spMkLst>
            <pc:docMk/>
            <pc:sldMk cId="376235943" sldId="262"/>
            <ac:spMk id="4" creationId="{29B04228-F837-8C4E-9F97-0741E6EA02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Prepare to Perform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611" y="4079844"/>
            <a:ext cx="9591812" cy="977621"/>
          </a:xfrm>
        </p:spPr>
        <p:txBody>
          <a:bodyPr>
            <a:noAutofit/>
          </a:bodyPr>
          <a:lstStyle/>
          <a:p>
            <a:r>
              <a:rPr lang="en-GB" sz="4400" dirty="0"/>
              <a:t>Year 11 support March-may</a:t>
            </a:r>
          </a:p>
        </p:txBody>
      </p:sp>
    </p:spTree>
    <p:extLst>
      <p:ext uri="{BB962C8B-B14F-4D97-AF65-F5344CB8AC3E}">
        <p14:creationId xmlns:p14="http://schemas.microsoft.com/office/powerpoint/2010/main" val="66993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17" y="74815"/>
            <a:ext cx="10103656" cy="5683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443" y="2495104"/>
            <a:ext cx="2234625" cy="140356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66292" y="6058163"/>
            <a:ext cx="6143105" cy="1049235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002060"/>
                </a:solidFill>
              </a:rPr>
              <a:t>Building big write stamina </a:t>
            </a:r>
            <a:br>
              <a:rPr lang="en-GB" b="1" u="sng" dirty="0">
                <a:solidFill>
                  <a:srgbClr val="00206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03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779581"/>
            <a:ext cx="10344191" cy="104923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Switch off the mobile phone and social media when studying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13" y="1915980"/>
            <a:ext cx="2247595" cy="3450613"/>
          </a:xfrm>
        </p:spPr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De-clutter your study space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50" y="2236036"/>
            <a:ext cx="3090940" cy="281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632" y="1442180"/>
            <a:ext cx="2996184" cy="439821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66292" y="6058163"/>
            <a:ext cx="6143105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>
                <a:solidFill>
                  <a:srgbClr val="002060"/>
                </a:solidFill>
              </a:rPr>
              <a:t>Building big write stamina </a:t>
            </a:r>
            <a:br>
              <a:rPr lang="en-GB" b="1" u="sng" dirty="0">
                <a:solidFill>
                  <a:srgbClr val="00206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60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11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8620535D-62C0-4ED1-8396-BE226BA3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7">
            <a:extLst>
              <a:ext uri="{FF2B5EF4-FFF2-40B4-BE49-F238E27FC236}">
                <a16:creationId xmlns:a16="http://schemas.microsoft.com/office/drawing/2014/main" id="{BE21B434-AEE3-4BF3-8E0E-A9CC3B4F7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1AE3EB4C-9661-425C-954C-1DD6EFBF0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A0005-73BC-BAF6-F8AF-25E2725B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968" y="4845726"/>
            <a:ext cx="10019160" cy="551528"/>
          </a:xfr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 dirty="0"/>
              <a:t>Keep a copy of your child's life timetable and exam timetable handy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13F83524-29AB-1669-9078-2D628A2A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737" y="643992"/>
            <a:ext cx="2123236" cy="3495040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643B81E-E189-AFC4-000E-B4CE2D06F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71060" y="764085"/>
            <a:ext cx="4242437" cy="3254853"/>
          </a:xfrm>
          <a:prstGeom prst="rect">
            <a:avLst/>
          </a:prstGeom>
        </p:spPr>
      </p:pic>
      <p:cxnSp>
        <p:nvCxnSpPr>
          <p:cNvPr id="37" name="Straight Connector 21">
            <a:extLst>
              <a:ext uri="{FF2B5EF4-FFF2-40B4-BE49-F238E27FC236}">
                <a16:creationId xmlns:a16="http://schemas.microsoft.com/office/drawing/2014/main" id="{19A95E08-371E-431A-A1B5-F1053438F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5725" y="4459039"/>
            <a:ext cx="0" cy="55152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23">
            <a:extLst>
              <a:ext uri="{FF2B5EF4-FFF2-40B4-BE49-F238E27FC236}">
                <a16:creationId xmlns:a16="http://schemas.microsoft.com/office/drawing/2014/main" id="{40FE2F51-4E86-4522-BF72-D0CB3C90B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9" name="Straight Connector 25">
            <a:extLst>
              <a:ext uri="{FF2B5EF4-FFF2-40B4-BE49-F238E27FC236}">
                <a16:creationId xmlns:a16="http://schemas.microsoft.com/office/drawing/2014/main" id="{50DACB0E-DA73-4CE4-900D-0B4EEA2E3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9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989" y="618681"/>
            <a:ext cx="3248943" cy="47945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+mj-lt"/>
              </a:rPr>
              <a:t>Staff are here to help</a:t>
            </a:r>
            <a:endParaRPr lang="en-US" sz="7200" b="1" dirty="0">
              <a:solidFill>
                <a:srgbClr val="002060"/>
              </a:solidFill>
              <a:latin typeface="+mj-l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61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09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AF254-5494-A744-A229-1DD1257E6765}"/>
              </a:ext>
            </a:extLst>
          </p:cNvPr>
          <p:cNvSpPr txBox="1"/>
          <p:nvPr/>
        </p:nvSpPr>
        <p:spPr>
          <a:xfrm>
            <a:off x="1153236" y="559703"/>
            <a:ext cx="9867331" cy="1167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You have time and you can do it- you can be successful in the final exams. </a:t>
            </a:r>
            <a:endParaRPr lang="en-US" sz="6000" b="1" dirty="0">
              <a:solidFill>
                <a:srgbClr val="002060"/>
              </a:solidFill>
              <a:latin typeface="+mj-lt"/>
              <a:ea typeface="+mj-ea"/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26" y="1951649"/>
            <a:ext cx="5238855" cy="40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4403874" cy="1049235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Empowering your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89" y="1853755"/>
            <a:ext cx="5047984" cy="3358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4007" y="2028305"/>
            <a:ext cx="4613564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ea typeface="+mn-lt"/>
                <a:cs typeface="+mn-lt"/>
              </a:rPr>
              <a:t>KEEP HYDRATED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EAT WELL</a:t>
            </a:r>
            <a:endParaRPr lang="en-GB" dirty="0"/>
          </a:p>
          <a:p>
            <a:pPr marL="457200" indent="-457200">
              <a:buFont typeface="Arial,Sans-Serif"/>
              <a:buChar char="•"/>
            </a:pPr>
            <a:r>
              <a:rPr lang="en-GB" sz="3200" dirty="0"/>
              <a:t>SLEEP WELL</a:t>
            </a:r>
          </a:p>
          <a:p>
            <a:pPr marL="457200" indent="-457200">
              <a:buFont typeface="Arial,Sans-Serif"/>
              <a:buChar char="•"/>
            </a:pPr>
            <a:r>
              <a:rPr lang="en-GB" sz="3200" dirty="0"/>
              <a:t>EXERCISE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42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Empowering your brain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9" y="2501403"/>
            <a:ext cx="3840976" cy="2431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144" y="2435191"/>
            <a:ext cx="3753014" cy="2497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264" y="4932635"/>
            <a:ext cx="5602710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965" y="4932634"/>
            <a:ext cx="5602710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6572" y="128953"/>
            <a:ext cx="3271172" cy="21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4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507" y="222628"/>
            <a:ext cx="9520158" cy="1049235"/>
          </a:xfrm>
        </p:spPr>
        <p:txBody>
          <a:bodyPr>
            <a:normAutofit/>
          </a:bodyPr>
          <a:lstStyle/>
          <a:p>
            <a:r>
              <a:rPr lang="en-GB" sz="4800" dirty="0"/>
              <a:t>Empowering your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7" y="1338365"/>
            <a:ext cx="5756390" cy="3829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B857F-AFDA-AD42-9A27-6234A44EC26D}"/>
              </a:ext>
            </a:extLst>
          </p:cNvPr>
          <p:cNvSpPr txBox="1"/>
          <p:nvPr/>
        </p:nvSpPr>
        <p:spPr>
          <a:xfrm>
            <a:off x="448888" y="5234482"/>
            <a:ext cx="979998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Long term memory: 3 time rule</a:t>
            </a:r>
          </a:p>
        </p:txBody>
      </p:sp>
    </p:spTree>
    <p:extLst>
      <p:ext uri="{BB962C8B-B14F-4D97-AF65-F5344CB8AC3E}">
        <p14:creationId xmlns:p14="http://schemas.microsoft.com/office/powerpoint/2010/main" val="25056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29CC-6B2E-1549-9178-4376637B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410536"/>
            <a:ext cx="11618422" cy="89201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How your teachers will support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04228-F837-8C4E-9F97-0741E6EA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520297"/>
            <a:ext cx="10619172" cy="4589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Focus 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Key content and skill strengths and weaknesses/areas to develop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/>
              <a:t>‘Re</a:t>
            </a:r>
            <a:r>
              <a:rPr lang="en-US" sz="3200" dirty="0"/>
              <a:t>-teach/teach’ content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Provide study support (revision, exam questions, additional classes, exam stamina training and resources)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3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29CC-6B2E-1549-9178-4376637B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410536"/>
            <a:ext cx="11618422" cy="89201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5 pupil Prepare to Perform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04228-F837-8C4E-9F97-0741E6EA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462108"/>
            <a:ext cx="10619172" cy="458955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u="sng" dirty="0"/>
              <a:t>Focus 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*Complete the course content (</a:t>
            </a:r>
            <a:r>
              <a:rPr lang="en-US" b="1" dirty="0"/>
              <a:t>understanding</a:t>
            </a:r>
            <a:r>
              <a:rPr lang="en-US" dirty="0"/>
              <a:t> and</a:t>
            </a:r>
            <a:r>
              <a:rPr lang="en-US" b="1" dirty="0"/>
              <a:t> learn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*</a:t>
            </a:r>
            <a:r>
              <a:rPr lang="en-US" dirty="0" err="1"/>
              <a:t>Finalising</a:t>
            </a:r>
            <a:r>
              <a:rPr lang="en-US" dirty="0"/>
              <a:t> subject notes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Making a life timetable each week to </a:t>
            </a:r>
            <a:r>
              <a:rPr lang="en-US" dirty="0" err="1"/>
              <a:t>organise</a:t>
            </a:r>
            <a:r>
              <a:rPr lang="en-US" dirty="0"/>
              <a:t> time and plan in study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Revision strategies A. Condensed notes. B. Making mind-maps to visually </a:t>
            </a:r>
            <a:r>
              <a:rPr lang="en-US" dirty="0" err="1"/>
              <a:t>organise</a:t>
            </a:r>
            <a:r>
              <a:rPr lang="en-US" dirty="0"/>
              <a:t> knowledge and skills. B. Using cue cards to test key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Application of learning (practice questions/papers, online practice, e.g. on GCSE pod, subscription website, impress the examiner)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points 1 and 3 are not complete, points 2, 4 and 5 are harder to achieve. Point 3 makes learning more </a:t>
            </a:r>
            <a:r>
              <a:rPr lang="en-US" dirty="0" err="1"/>
              <a:t>organised</a:t>
            </a:r>
            <a:r>
              <a:rPr lang="en-US" dirty="0"/>
              <a:t>, more effective/efficient and less stressful. Point 5 is essential to be exam ready. Point 5 is only possible if points 1, 2 and 4 have been engaged. Point 3 makes points 1, 2, 4 and 5 achievable whilst having time out to relax and switch off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472010"/>
            <a:ext cx="9520158" cy="1049235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002060"/>
                </a:solidFill>
              </a:rPr>
              <a:t>Building big write stamina-  </a:t>
            </a:r>
            <a:br>
              <a:rPr lang="en-GB" b="1" u="sng" dirty="0">
                <a:solidFill>
                  <a:srgbClr val="002060"/>
                </a:solidFill>
              </a:rPr>
            </a:br>
            <a:r>
              <a:rPr lang="en-GB" b="1" u="sng" dirty="0">
                <a:solidFill>
                  <a:srgbClr val="002060"/>
                </a:solidFill>
              </a:rPr>
              <a:t>Your Self-Training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6985849" cy="35621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rgbClr val="002060"/>
                </a:solidFill>
              </a:rPr>
              <a:t>Write untimed, all notes, revision guides and classwork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rgbClr val="002060"/>
                </a:solidFill>
              </a:rPr>
              <a:t>Write timed, all notes, revision guides and classwork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rgbClr val="002060"/>
                </a:solidFill>
              </a:rPr>
              <a:t>Write untimed- limited or no notes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rgbClr val="002060"/>
                </a:solidFill>
              </a:rPr>
              <a:t>Write timed- limited or no notes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476" y="2337161"/>
            <a:ext cx="3688400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8" y="332510"/>
            <a:ext cx="11144467" cy="5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8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103" y="540328"/>
            <a:ext cx="9334268" cy="52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417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16330FDD464448F8A096283F7693C" ma:contentTypeVersion="13" ma:contentTypeDescription="Create a new document." ma:contentTypeScope="" ma:versionID="63f17d8c6a43c7bdf645aefc1cee66dd">
  <xsd:schema xmlns:xsd="http://www.w3.org/2001/XMLSchema" xmlns:xs="http://www.w3.org/2001/XMLSchema" xmlns:p="http://schemas.microsoft.com/office/2006/metadata/properties" xmlns:ns2="9859d9fa-abf5-452e-8251-76a84a04b490" xmlns:ns3="8f7edd7e-e0f9-4931-b3f9-b2f02ce0fc74" targetNamespace="http://schemas.microsoft.com/office/2006/metadata/properties" ma:root="true" ma:fieldsID="7182963e54a87568cc48094164e22fd9" ns2:_="" ns3:_="">
    <xsd:import namespace="9859d9fa-abf5-452e-8251-76a84a04b490"/>
    <xsd:import namespace="8f7edd7e-e0f9-4931-b3f9-b2f02ce0f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9d9fa-abf5-452e-8251-76a84a04b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edd7e-e0f9-4931-b3f9-b2f02ce0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119dde-1f71-4283-a12c-d447b87232b8}" ma:internalName="TaxCatchAll" ma:showField="CatchAllData" ma:web="8f7edd7e-e0f9-4931-b3f9-b2f02ce0f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edd7e-e0f9-4931-b3f9-b2f02ce0fc74" xsi:nil="true"/>
    <lcf76f155ced4ddcb4097134ff3c332f xmlns="9859d9fa-abf5-452e-8251-76a84a04b49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40EFC-E02B-4979-BF01-38156E35F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9d9fa-abf5-452e-8251-76a84a04b490"/>
    <ds:schemaRef ds:uri="8f7edd7e-e0f9-4931-b3f9-b2f02ce0f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F54A59-EEE2-454C-A978-956B91CA48EB}">
  <ds:schemaRefs>
    <ds:schemaRef ds:uri="http://schemas.microsoft.com/office/2006/metadata/properties"/>
    <ds:schemaRef ds:uri="http://schemas.microsoft.com/office/infopath/2007/PartnerControls"/>
    <ds:schemaRef ds:uri="8f7edd7e-e0f9-4931-b3f9-b2f02ce0fc74"/>
    <ds:schemaRef ds:uri="9859d9fa-abf5-452e-8251-76a84a04b490"/>
  </ds:schemaRefs>
</ds:datastoreItem>
</file>

<file path=customXml/itemProps3.xml><?xml version="1.0" encoding="utf-8"?>
<ds:datastoreItem xmlns:ds="http://schemas.openxmlformats.org/officeDocument/2006/customXml" ds:itemID="{0BE87541-3268-4044-B688-107EC1AA3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31</TotalTime>
  <Words>345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Gallery</vt:lpstr>
      <vt:lpstr>Prepare to Perform</vt:lpstr>
      <vt:lpstr>Empowering your brain</vt:lpstr>
      <vt:lpstr>Empowering your brain</vt:lpstr>
      <vt:lpstr>Empowering your brain</vt:lpstr>
      <vt:lpstr>How your teachers will support you</vt:lpstr>
      <vt:lpstr>5 pupil Prepare to Perform Strategies</vt:lpstr>
      <vt:lpstr>Building big write stamina-   Your Self-Training Programme</vt:lpstr>
      <vt:lpstr>PowerPoint Presentation</vt:lpstr>
      <vt:lpstr>PowerPoint Presentation</vt:lpstr>
      <vt:lpstr>Building big write stamina  </vt:lpstr>
      <vt:lpstr>Switch off the mobile phone and social media when studying </vt:lpstr>
      <vt:lpstr>Keep a copy of your child's life timetable and exam timetable handy</vt:lpstr>
      <vt:lpstr>Staff are here to help</vt:lpstr>
      <vt:lpstr>PowerPoint Presentation</vt:lpstr>
    </vt:vector>
  </TitlesOfParts>
  <Company>Waverley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to Perform</dc:title>
  <dc:creator>Ann Lloyd</dc:creator>
  <cp:lastModifiedBy>Ann Lloyd</cp:lastModifiedBy>
  <cp:revision>41</cp:revision>
  <dcterms:created xsi:type="dcterms:W3CDTF">2022-03-30T17:03:25Z</dcterms:created>
  <dcterms:modified xsi:type="dcterms:W3CDTF">2023-03-28T20:01:41Z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0x01010094916330FDD464448F8A096283F7693C</vt:lpwstr>
  </property>
  <property fmtid="{D5CDD505-2E9C-101B-9397-08002B2CF9AE}" pid="3" name="MediaServiceImageTags">
    <vt:lpwstr/>
  </property>
</Properties>
</file>