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7" r:id="rId6"/>
    <p:sldId id="256" r:id="rId7"/>
    <p:sldId id="265" r:id="rId8"/>
    <p:sldId id="258" r:id="rId9"/>
    <p:sldId id="259" r:id="rId10"/>
    <p:sldId id="263" r:id="rId11"/>
    <p:sldId id="264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C3394-EC95-7B5B-F051-0A127A647B40}" v="14" dt="2023-03-29T06:54:02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Ashman" userId="S::eashman@brownhillsoa.co.uk::2ac05a78-15e1-4dcb-b28f-03d61fc7236c" providerId="AD" clId="Web-{4E5C3394-EC95-7B5B-F051-0A127A647B40}"/>
    <pc:docChg chg="modSld">
      <pc:chgData name="Elizabeth Ashman" userId="S::eashman@brownhillsoa.co.uk::2ac05a78-15e1-4dcb-b28f-03d61fc7236c" providerId="AD" clId="Web-{4E5C3394-EC95-7B5B-F051-0A127A647B40}" dt="2023-03-29T06:54:02.848" v="12" actId="20577"/>
      <pc:docMkLst>
        <pc:docMk/>
      </pc:docMkLst>
      <pc:sldChg chg="modSp">
        <pc:chgData name="Elizabeth Ashman" userId="S::eashman@brownhillsoa.co.uk::2ac05a78-15e1-4dcb-b28f-03d61fc7236c" providerId="AD" clId="Web-{4E5C3394-EC95-7B5B-F051-0A127A647B40}" dt="2023-03-29T06:53:16.957" v="3" actId="20577"/>
        <pc:sldMkLst>
          <pc:docMk/>
          <pc:sldMk cId="1902778851" sldId="256"/>
        </pc:sldMkLst>
        <pc:spChg chg="mod">
          <ac:chgData name="Elizabeth Ashman" userId="S::eashman@brownhillsoa.co.uk::2ac05a78-15e1-4dcb-b28f-03d61fc7236c" providerId="AD" clId="Web-{4E5C3394-EC95-7B5B-F051-0A127A647B40}" dt="2023-03-29T06:53:16.957" v="3" actId="20577"/>
          <ac:spMkLst>
            <pc:docMk/>
            <pc:sldMk cId="1902778851" sldId="256"/>
            <ac:spMk id="5" creationId="{00000000-0000-0000-0000-000000000000}"/>
          </ac:spMkLst>
        </pc:spChg>
      </pc:sldChg>
      <pc:sldChg chg="modSp">
        <pc:chgData name="Elizabeth Ashman" userId="S::eashman@brownhillsoa.co.uk::2ac05a78-15e1-4dcb-b28f-03d61fc7236c" providerId="AD" clId="Web-{4E5C3394-EC95-7B5B-F051-0A127A647B40}" dt="2023-03-29T06:54:02.848" v="12" actId="20577"/>
        <pc:sldMkLst>
          <pc:docMk/>
          <pc:sldMk cId="3391797393" sldId="263"/>
        </pc:sldMkLst>
        <pc:spChg chg="mod">
          <ac:chgData name="Elizabeth Ashman" userId="S::eashman@brownhillsoa.co.uk::2ac05a78-15e1-4dcb-b28f-03d61fc7236c" providerId="AD" clId="Web-{4E5C3394-EC95-7B5B-F051-0A127A647B40}" dt="2023-03-29T06:54:02.848" v="12" actId="20577"/>
          <ac:spMkLst>
            <pc:docMk/>
            <pc:sldMk cId="3391797393" sldId="263"/>
            <ac:spMk id="5" creationId="{81D49611-44EC-4DE7-9109-3FB1EA7819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3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0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0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06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81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4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11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11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87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1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3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3DFE-4B71-4F57-A43D-064CE0E2D1D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211B2-8C66-4AA7-B340-4474AF39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51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9FE7-1D23-423B-9D44-35F5A9854A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839AB-EEFF-44FC-B4BC-E19376F7C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>
            <a:normAutofit/>
          </a:bodyPr>
          <a:lstStyle/>
          <a:p>
            <a:r>
              <a:rPr lang="en-GB" dirty="0"/>
              <a:t>Mrs Ashman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0D6E36B-F9AD-47ED-A5AE-4F3C6B1BB6D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356" y="374651"/>
            <a:ext cx="6303288" cy="147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97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are the history exams?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AA124C-7CDF-4C1E-BECA-CE7FBF5B77C7}"/>
              </a:ext>
            </a:extLst>
          </p:cNvPr>
          <p:cNvSpPr/>
          <p:nvPr/>
        </p:nvSpPr>
        <p:spPr>
          <a:xfrm>
            <a:off x="457200" y="4725144"/>
            <a:ext cx="822960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All exam papers have a range of questions that address the 4 assessment objectives within them.</a:t>
            </a:r>
          </a:p>
          <a:p>
            <a:pPr algn="ctr"/>
            <a:r>
              <a:rPr lang="en-GB" dirty="0"/>
              <a:t>All start with 4 mark questions and then develop to 12 mark questions with our longest most demanding questions being worth 20 marks.</a:t>
            </a:r>
          </a:p>
          <a:p>
            <a:pPr algn="ctr"/>
            <a:r>
              <a:rPr lang="en-GB" dirty="0"/>
              <a:t>Paper 2 has two large topics within them: Super power relations and the Cold war and Early Elizabethan England.</a:t>
            </a:r>
          </a:p>
          <a:p>
            <a:pPr algn="ctr"/>
            <a:endParaRPr lang="en-GB" dirty="0"/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1716088" y="3843338"/>
            <a:ext cx="6624637" cy="3267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BBC35C-6322-5012-77D9-AC1854F28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809213"/>
              </p:ext>
            </p:extLst>
          </p:nvPr>
        </p:nvGraphicFramePr>
        <p:xfrm>
          <a:off x="1403648" y="1268760"/>
          <a:ext cx="6625336" cy="3141498"/>
        </p:xfrm>
        <a:graphic>
          <a:graphicData uri="http://schemas.openxmlformats.org/drawingml/2006/table">
            <a:tbl>
              <a:tblPr/>
              <a:tblGrid>
                <a:gridCol w="914395">
                  <a:extLst>
                    <a:ext uri="{9D8B030D-6E8A-4147-A177-3AD203B41FA5}">
                      <a16:colId xmlns:a16="http://schemas.microsoft.com/office/drawing/2014/main" val="729519773"/>
                    </a:ext>
                  </a:extLst>
                </a:gridCol>
                <a:gridCol w="2509303">
                  <a:extLst>
                    <a:ext uri="{9D8B030D-6E8A-4147-A177-3AD203B41FA5}">
                      <a16:colId xmlns:a16="http://schemas.microsoft.com/office/drawing/2014/main" val="1115850996"/>
                    </a:ext>
                  </a:extLst>
                </a:gridCol>
                <a:gridCol w="814852">
                  <a:extLst>
                    <a:ext uri="{9D8B030D-6E8A-4147-A177-3AD203B41FA5}">
                      <a16:colId xmlns:a16="http://schemas.microsoft.com/office/drawing/2014/main" val="2792155143"/>
                    </a:ext>
                  </a:extLst>
                </a:gridCol>
                <a:gridCol w="557997">
                  <a:extLst>
                    <a:ext uri="{9D8B030D-6E8A-4147-A177-3AD203B41FA5}">
                      <a16:colId xmlns:a16="http://schemas.microsoft.com/office/drawing/2014/main" val="2745879289"/>
                    </a:ext>
                  </a:extLst>
                </a:gridCol>
                <a:gridCol w="1828789">
                  <a:extLst>
                    <a:ext uri="{9D8B030D-6E8A-4147-A177-3AD203B41FA5}">
                      <a16:colId xmlns:a16="http://schemas.microsoft.com/office/drawing/2014/main" val="2148812728"/>
                    </a:ext>
                  </a:extLst>
                </a:gridCol>
              </a:tblGrid>
              <a:tr h="4199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Paper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Topic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Length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%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Date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764344"/>
                  </a:ext>
                </a:extLst>
              </a:tr>
              <a:tr h="9188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Crime and Punishment c1000—2000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Including the Whitechapel            environment study.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 hour 15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30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18th May 2023 (am) 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957031"/>
                  </a:ext>
                </a:extLst>
              </a:tr>
              <a:tr h="100825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Early Elizabethan England, 1558–88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AND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Superpower relations and the Cold War,      1941–91.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 hour 45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40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r>
                        <a:rPr lang="en-GB" sz="733" kern="140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June 2023 (pm)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50313"/>
                  </a:ext>
                </a:extLst>
              </a:tr>
              <a:tr h="72223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Weimar and Nazi Germany, 1918–39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 hour 20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30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15th June 2023 (am)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248403"/>
                  </a:ext>
                </a:extLst>
              </a:tr>
            </a:tbl>
          </a:graphicData>
        </a:graphic>
      </p:graphicFrame>
      <p:sp>
        <p:nvSpPr>
          <p:cNvPr id="7" name="Control 1">
            <a:extLst>
              <a:ext uri="{FF2B5EF4-FFF2-40B4-BE49-F238E27FC236}">
                <a16:creationId xmlns:a16="http://schemas.microsoft.com/office/drawing/2014/main" id="{2C1A92C9-970C-C262-D314-EEBBE7FA4A5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860404" y="2883166"/>
            <a:ext cx="6624637" cy="30686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3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/>
          <a:lstStyle/>
          <a:p>
            <a:r>
              <a:rPr lang="en-GB" dirty="0"/>
              <a:t>GCSE History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54960" cy="4525963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Your child will soon be sitting three GCSE History exams. There is no longer any controlled assessment in GCSE History. The exams test the following four skills:</a:t>
            </a:r>
          </a:p>
          <a:p>
            <a:endParaRPr lang="en-GB" dirty="0"/>
          </a:p>
          <a:p>
            <a:r>
              <a:rPr lang="en-GB" dirty="0"/>
              <a:t>AO1 Demonstrate knowledge and understanding of the key features and characteristics of the periods studied.</a:t>
            </a:r>
          </a:p>
          <a:p>
            <a:r>
              <a:rPr lang="en-GB" dirty="0"/>
              <a:t>AO2 Explain and analyse historical events and periods studied concepts.</a:t>
            </a:r>
          </a:p>
          <a:p>
            <a:r>
              <a:rPr lang="en-GB" dirty="0"/>
              <a:t>AO3 Analyse, evaluate and use sources to make substantiated judgements, in the context of historical events studied.</a:t>
            </a:r>
          </a:p>
          <a:p>
            <a:r>
              <a:rPr lang="en-GB" dirty="0"/>
              <a:t>AO4 Analyse, evaluate and make substantiated judgements about interpretations (including how and why interpretations may differ) in the context of historical events studied.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32484" cy="70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988840"/>
            <a:ext cx="2304256" cy="31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77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/>
          <a:lstStyle/>
          <a:p>
            <a:r>
              <a:rPr lang="en-GB" dirty="0"/>
              <a:t>GCSE History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Exam success for history students is based on three basic yet important things: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Regular homework being completed.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Parental support and encouragement.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Completed classwork.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32484" cy="70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988840"/>
            <a:ext cx="2304256" cy="31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90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042" y="0"/>
            <a:ext cx="8229600" cy="1143000"/>
          </a:xfrm>
        </p:spPr>
        <p:txBody>
          <a:bodyPr/>
          <a:lstStyle/>
          <a:p>
            <a:r>
              <a:rPr lang="en-GB" dirty="0"/>
              <a:t>Revision and homework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CA12E3-B48E-44E5-A73F-26989B04E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908720"/>
            <a:ext cx="2274882" cy="4176464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941325"/>
            <a:ext cx="4886325" cy="373852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Useful websites for students to use to revise the knowledge and content of the course: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Crime and Punishment topic: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https://www.bbc.co.uk/education/topics/z3gg87h/resources/1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https://getrevising.co.uk/revision-notes/history_crime_and_punishment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Early Elizabethan England, 1558–88: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https://www.bbc.co.uk/bitesize/guides/zyr6bk7/revision/1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https://www.youtube.com/playlist?list=PLi4H3ltY8QTLDJyBWyXEBXCH8RKwyGF1C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Superpower relations and the Cold War 1941–91: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https://www.bbc.co.uk/bitesize/guides/z8fwhv4/revision/1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https://www.youtube.com/watch?v=TMYcLVDAeD4&amp;list=PLxblrnocOkdWzXWZtjNK8VGkWjWDoKtR4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Weimar and Nazi Germany, 1918–39: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https://www.bbc.co.uk/bitesize/guides/zt9v7hv/revision/1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https://www.totallytimelines.com/weimar-and-nazi-germany-1918-1945/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735" y="4869160"/>
            <a:ext cx="16859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2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Questions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56792"/>
            <a:ext cx="1905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29F76EC0-84BE-4E70-9355-E27BF020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45188"/>
            <a:ext cx="6419056" cy="4520116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students are familiar with the exam papers. </a:t>
            </a:r>
            <a:endParaRPr lang="en-GB" altLang="en-US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Edexcel, our exam board, asks various Questions. They start with 4 mark Questions, 8, 12 and then the students have a 16 mark question to answer where they are expected to write an extended answer.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exam board does give the students stimulus points to help them answer their questions. The idea is that they use the stimulus points to help structure their written answers.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An example of a 16 mark question would be: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Question 5: ‘Punishments were terrifying and harsh in order to deter criminals throughout the period c.1000-1700.’ How far do you agree?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You may use the following in your answer: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Capital Punishment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Deterrence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You must also use your own knowledge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16 marks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0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A9F57-23EC-4C17-8F7E-70C6D90A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How can you help your child?</a:t>
            </a:r>
            <a:endParaRPr lang="en-GB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1D49611-44EC-4DE7-9109-3FB1EA781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14" y="1556792"/>
            <a:ext cx="8224685" cy="460375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It is important that you help and support your child at this important time of study.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Ideally your child needs to have a 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quiet area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to revise and study at home.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best preparation for the history exams is revision and exam practise. Your child will be set an exam question to practise every week for 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homework.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6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It is so important that your child completes their homework on time and gets 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feedback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from their teachers on how to improve their exam answers.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/>
              </a:rPr>
              <a:t>Intervention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/>
              </a:rPr>
              <a:t> is currently taking place </a:t>
            </a:r>
            <a:r>
              <a:rPr lang="en-GB" altLang="en-US" sz="1600" dirty="0">
                <a:solidFill>
                  <a:srgbClr val="000000"/>
                </a:solidFill>
                <a:latin typeface="Comic Sans MS"/>
              </a:rPr>
              <a:t>after school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/>
              </a:rPr>
              <a:t>. Please encourage your child to attend.</a:t>
            </a:r>
            <a:r>
              <a:rPr lang="en-GB" altLang="en-US" sz="1600" dirty="0">
                <a:solidFill>
                  <a:srgbClr val="000000"/>
                </a:solidFill>
                <a:latin typeface="Comic Sans MS"/>
              </a:rPr>
              <a:t> 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/>
              </a:rPr>
              <a:t> In intervention we will be looking at how the student can improve their written work and historical knowledge.</a:t>
            </a:r>
            <a:r>
              <a:rPr lang="en-GB" altLang="en-US" sz="1600" dirty="0">
                <a:solidFill>
                  <a:srgbClr val="000000"/>
                </a:solidFill>
                <a:latin typeface="Comic Sans MS"/>
              </a:rPr>
              <a:t> </a:t>
            </a:r>
            <a:endParaRPr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Regular testing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of knowledge will take place as well as answering exam questions and unpicking the 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mark schemes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so as  students understand how to achieve top marks.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If you have any questions do not hesitate to contact your child’s History teacher: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Mrs Ashman or Mrs Adams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9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47ED7-D919-42A0-A083-A6EA81B67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guides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588EC18-02D5-41F4-B0D2-77817E95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86" y="1484784"/>
            <a:ext cx="8114761" cy="415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best revision guides for GCSE history are the ones written for the Edexcel specification.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best revision guides usually offer a mix of knowledge and exam practise.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ones that we are using in class and in revision are the </a:t>
            </a:r>
            <a:r>
              <a:rPr kumimoji="0" lang="en-GB" altLang="en-U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Revise Edexcel GCSE (9-1) History Revision Guide and Workbook.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i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ISBN numbers for the revision books are:</a:t>
            </a:r>
          </a:p>
          <a:p>
            <a:pPr algn="ctr"/>
            <a:r>
              <a:rPr lang="en-GB" b="1" dirty="0"/>
              <a:t>Crime and punishment: 978-1292169705</a:t>
            </a:r>
            <a:endParaRPr lang="en-GB" dirty="0"/>
          </a:p>
          <a:p>
            <a:pPr algn="ctr"/>
            <a:r>
              <a:rPr lang="en-GB" b="1" dirty="0"/>
              <a:t>Early Elizabethan England: 978-1292169712</a:t>
            </a:r>
            <a:endParaRPr lang="en-GB" dirty="0"/>
          </a:p>
          <a:p>
            <a:pPr algn="ctr"/>
            <a:r>
              <a:rPr lang="en-GB" b="1" dirty="0"/>
              <a:t>Super Power relations and the cold war: </a:t>
            </a:r>
            <a:endParaRPr lang="en-GB" dirty="0"/>
          </a:p>
          <a:p>
            <a:pPr algn="ctr"/>
            <a:r>
              <a:rPr lang="en-GB" b="1" dirty="0"/>
              <a:t>978-1292169750</a:t>
            </a:r>
            <a:endParaRPr lang="en-GB" dirty="0"/>
          </a:p>
          <a:p>
            <a:pPr algn="ctr"/>
            <a:r>
              <a:rPr lang="en-GB" b="1" dirty="0"/>
              <a:t>Weimar and Nazi Germany: 978-1292169736</a:t>
            </a:r>
            <a:endParaRPr lang="en-GB" dirty="0"/>
          </a:p>
          <a:p>
            <a:r>
              <a:rPr lang="en-GB" dirty="0"/>
              <a:t> </a:t>
            </a:r>
            <a:endParaRPr kumimoji="0" lang="en-GB" alt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There are other history revision guides available.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Please ensure if you are considering purchasing one that they cover the correct historical topics.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5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B61EA-E9D0-42E3-B456-08B315941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Exam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6104C-307E-45B8-9A63-7CE563321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There are examples of the History GCSE papers here this evening.</a:t>
            </a:r>
          </a:p>
          <a:p>
            <a:pPr marL="0" indent="0">
              <a:buNone/>
            </a:pPr>
            <a:r>
              <a:rPr lang="en-GB" dirty="0"/>
              <a:t>Please take one and encourage your child to start revising and preparing for the final exams now.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059832" y="4221088"/>
            <a:ext cx="3744416" cy="1800200"/>
          </a:xfrm>
          <a:prstGeom prst="wedgeEllipseCallout">
            <a:avLst>
              <a:gd name="adj1" fmla="val -71999"/>
              <a:gd name="adj2" fmla="val 3831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Any Questions?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If you don’t want to ask now please see your history teacher for specific help and support.</a:t>
            </a:r>
          </a:p>
        </p:txBody>
      </p:sp>
    </p:spTree>
    <p:extLst>
      <p:ext uri="{BB962C8B-B14F-4D97-AF65-F5344CB8AC3E}">
        <p14:creationId xmlns:p14="http://schemas.microsoft.com/office/powerpoint/2010/main" val="35072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edd7e-e0f9-4931-b3f9-b2f02ce0fc74" xsi:nil="true"/>
    <lcf76f155ced4ddcb4097134ff3c332f xmlns="9859d9fa-abf5-452e-8251-76a84a04b49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16330FDD464448F8A096283F7693C" ma:contentTypeVersion="13" ma:contentTypeDescription="Create a new document." ma:contentTypeScope="" ma:versionID="63f17d8c6a43c7bdf645aefc1cee66dd">
  <xsd:schema xmlns:xsd="http://www.w3.org/2001/XMLSchema" xmlns:xs="http://www.w3.org/2001/XMLSchema" xmlns:p="http://schemas.microsoft.com/office/2006/metadata/properties" xmlns:ns2="9859d9fa-abf5-452e-8251-76a84a04b490" xmlns:ns3="8f7edd7e-e0f9-4931-b3f9-b2f02ce0fc74" targetNamespace="http://schemas.microsoft.com/office/2006/metadata/properties" ma:root="true" ma:fieldsID="7182963e54a87568cc48094164e22fd9" ns2:_="" ns3:_="">
    <xsd:import namespace="9859d9fa-abf5-452e-8251-76a84a04b490"/>
    <xsd:import namespace="8f7edd7e-e0f9-4931-b3f9-b2f02ce0f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9d9fa-abf5-452e-8251-76a84a04b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edd7e-e0f9-4931-b3f9-b2f02ce0fc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4119dde-1f71-4283-a12c-d447b87232b8}" ma:internalName="TaxCatchAll" ma:showField="CatchAllData" ma:web="8f7edd7e-e0f9-4931-b3f9-b2f02ce0f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B29761-FBC0-4ED6-B8CA-CE0BFD5C9AFD}">
  <ds:schemaRefs>
    <ds:schemaRef ds:uri="http://schemas.microsoft.com/office/2006/metadata/properties"/>
    <ds:schemaRef ds:uri="http://schemas.microsoft.com/office/infopath/2007/PartnerControls"/>
    <ds:schemaRef ds:uri="8f7edd7e-e0f9-4931-b3f9-b2f02ce0fc74"/>
    <ds:schemaRef ds:uri="9859d9fa-abf5-452e-8251-76a84a04b490"/>
  </ds:schemaRefs>
</ds:datastoreItem>
</file>

<file path=customXml/itemProps2.xml><?xml version="1.0" encoding="utf-8"?>
<ds:datastoreItem xmlns:ds="http://schemas.openxmlformats.org/officeDocument/2006/customXml" ds:itemID="{B6A96BED-FE85-4507-9DD6-0DFC90AAE9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BC74C-2CDE-49E5-A738-4F7D08A06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59d9fa-abf5-452e-8251-76a84a04b490"/>
    <ds:schemaRef ds:uri="8f7edd7e-e0f9-4931-b3f9-b2f02ce0fc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947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GCSE History</vt:lpstr>
      <vt:lpstr>When are the history exams?</vt:lpstr>
      <vt:lpstr>GCSE History</vt:lpstr>
      <vt:lpstr>GCSE History</vt:lpstr>
      <vt:lpstr>Revision and homework</vt:lpstr>
      <vt:lpstr>Exam Questions</vt:lpstr>
      <vt:lpstr>How can you help your child?</vt:lpstr>
      <vt:lpstr>Revision guides</vt:lpstr>
      <vt:lpstr>Past Exam 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History</dc:title>
  <dc:creator>st-ashman-e</dc:creator>
  <cp:lastModifiedBy>Ross Doodson</cp:lastModifiedBy>
  <cp:revision>20</cp:revision>
  <dcterms:created xsi:type="dcterms:W3CDTF">2018-02-06T13:10:30Z</dcterms:created>
  <dcterms:modified xsi:type="dcterms:W3CDTF">2023-03-29T06:54:06Z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0x01010094916330FDD464448F8A096283F7693C</vt:lpwstr>
  </property>
  <property fmtid="{D5CDD505-2E9C-101B-9397-08002B2CF9AE}" pid="3" name="MediaServiceImageTags">
    <vt:lpwstr/>
  </property>
</Properties>
</file>